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7" r:id="rId2"/>
    <p:sldId id="381" r:id="rId3"/>
    <p:sldId id="671" r:id="rId4"/>
    <p:sldId id="463" r:id="rId5"/>
    <p:sldId id="595" r:id="rId6"/>
    <p:sldId id="596" r:id="rId7"/>
    <p:sldId id="597" r:id="rId8"/>
    <p:sldId id="528" r:id="rId9"/>
    <p:sldId id="260" r:id="rId10"/>
    <p:sldId id="467" r:id="rId11"/>
    <p:sldId id="598" r:id="rId12"/>
    <p:sldId id="599" r:id="rId13"/>
    <p:sldId id="602" r:id="rId14"/>
    <p:sldId id="603" r:id="rId15"/>
    <p:sldId id="601" r:id="rId16"/>
    <p:sldId id="604" r:id="rId17"/>
    <p:sldId id="672" r:id="rId18"/>
    <p:sldId id="469" r:id="rId19"/>
    <p:sldId id="506" r:id="rId20"/>
    <p:sldId id="510" r:id="rId21"/>
    <p:sldId id="611" r:id="rId22"/>
    <p:sldId id="605" r:id="rId23"/>
    <p:sldId id="606" r:id="rId24"/>
    <p:sldId id="607" r:id="rId25"/>
    <p:sldId id="608" r:id="rId26"/>
    <p:sldId id="507" r:id="rId27"/>
    <p:sldId id="610" r:id="rId28"/>
    <p:sldId id="609" r:id="rId29"/>
    <p:sldId id="537" r:id="rId30"/>
    <p:sldId id="627" r:id="rId31"/>
    <p:sldId id="539" r:id="rId32"/>
    <p:sldId id="534" r:id="rId33"/>
    <p:sldId id="673" r:id="rId34"/>
    <p:sldId id="586" r:id="rId35"/>
    <p:sldId id="674" r:id="rId36"/>
    <p:sldId id="540" r:id="rId37"/>
    <p:sldId id="675" r:id="rId38"/>
    <p:sldId id="541" r:id="rId39"/>
    <p:sldId id="676" r:id="rId40"/>
    <p:sldId id="542" r:id="rId41"/>
    <p:sldId id="516" r:id="rId42"/>
    <p:sldId id="612" r:id="rId43"/>
    <p:sldId id="613" r:id="rId44"/>
    <p:sldId id="614" r:id="rId45"/>
    <p:sldId id="615" r:id="rId46"/>
    <p:sldId id="616" r:id="rId47"/>
    <p:sldId id="618" r:id="rId48"/>
    <p:sldId id="619" r:id="rId49"/>
    <p:sldId id="555" r:id="rId50"/>
    <p:sldId id="617" r:id="rId51"/>
    <p:sldId id="531" r:id="rId52"/>
    <p:sldId id="547" r:id="rId53"/>
    <p:sldId id="551" r:id="rId54"/>
    <p:sldId id="549" r:id="rId55"/>
    <p:sldId id="550" r:id="rId56"/>
    <p:sldId id="679" r:id="rId57"/>
    <p:sldId id="678" r:id="rId58"/>
    <p:sldId id="680" r:id="rId59"/>
    <p:sldId id="681" r:id="rId60"/>
    <p:sldId id="548" r:id="rId61"/>
    <p:sldId id="556" r:id="rId62"/>
    <p:sldId id="553" r:id="rId63"/>
    <p:sldId id="621" r:id="rId64"/>
    <p:sldId id="622" r:id="rId65"/>
    <p:sldId id="623" r:id="rId66"/>
    <p:sldId id="620" r:id="rId67"/>
    <p:sldId id="624" r:id="rId68"/>
    <p:sldId id="562" r:id="rId69"/>
    <p:sldId id="628" r:id="rId70"/>
    <p:sldId id="625" r:id="rId71"/>
    <p:sldId id="524" r:id="rId72"/>
    <p:sldId id="629" r:id="rId73"/>
    <p:sldId id="558" r:id="rId74"/>
    <p:sldId id="677" r:id="rId75"/>
    <p:sldId id="559" r:id="rId76"/>
    <p:sldId id="557" r:id="rId77"/>
    <p:sldId id="631" r:id="rId78"/>
    <p:sldId id="630" r:id="rId79"/>
    <p:sldId id="632" r:id="rId80"/>
    <p:sldId id="518" r:id="rId81"/>
    <p:sldId id="633" r:id="rId82"/>
    <p:sldId id="563" r:id="rId83"/>
    <p:sldId id="564" r:id="rId84"/>
    <p:sldId id="682" r:id="rId85"/>
    <p:sldId id="565" r:id="rId86"/>
    <p:sldId id="566" r:id="rId87"/>
    <p:sldId id="634" r:id="rId88"/>
    <p:sldId id="635" r:id="rId89"/>
    <p:sldId id="636" r:id="rId90"/>
    <p:sldId id="637" r:id="rId91"/>
    <p:sldId id="526" r:id="rId92"/>
    <p:sldId id="638" r:id="rId93"/>
    <p:sldId id="639" r:id="rId94"/>
    <p:sldId id="640" r:id="rId95"/>
    <p:sldId id="567" r:id="rId96"/>
    <p:sldId id="585" r:id="rId97"/>
    <p:sldId id="683" r:id="rId98"/>
    <p:sldId id="568" r:id="rId99"/>
    <p:sldId id="569" r:id="rId100"/>
    <p:sldId id="641" r:id="rId101"/>
    <p:sldId id="643" r:id="rId102"/>
    <p:sldId id="644" r:id="rId103"/>
    <p:sldId id="645" r:id="rId104"/>
    <p:sldId id="649" r:id="rId105"/>
    <p:sldId id="646" r:id="rId106"/>
    <p:sldId id="648" r:id="rId107"/>
    <p:sldId id="650" r:id="rId108"/>
    <p:sldId id="571" r:id="rId109"/>
    <p:sldId id="651" r:id="rId110"/>
    <p:sldId id="647" r:id="rId111"/>
    <p:sldId id="573" r:id="rId112"/>
    <p:sldId id="574" r:id="rId113"/>
    <p:sldId id="685" r:id="rId114"/>
    <p:sldId id="575" r:id="rId115"/>
    <p:sldId id="652" r:id="rId116"/>
    <p:sldId id="653" r:id="rId117"/>
    <p:sldId id="578" r:id="rId118"/>
    <p:sldId id="657" r:id="rId119"/>
    <p:sldId id="656" r:id="rId120"/>
    <p:sldId id="670" r:id="rId121"/>
    <p:sldId id="519" r:id="rId122"/>
    <p:sldId id="658" r:id="rId123"/>
    <p:sldId id="659" r:id="rId124"/>
    <p:sldId id="660" r:id="rId125"/>
    <p:sldId id="661" r:id="rId126"/>
    <p:sldId id="579" r:id="rId127"/>
    <p:sldId id="581" r:id="rId128"/>
    <p:sldId id="582" r:id="rId129"/>
    <p:sldId id="684" r:id="rId130"/>
    <p:sldId id="583" r:id="rId131"/>
    <p:sldId id="584" r:id="rId132"/>
    <p:sldId id="520" r:id="rId133"/>
    <p:sldId id="662" r:id="rId134"/>
    <p:sldId id="663" r:id="rId135"/>
    <p:sldId id="664" r:id="rId136"/>
    <p:sldId id="665" r:id="rId137"/>
    <p:sldId id="587" r:id="rId138"/>
    <p:sldId id="686" r:id="rId139"/>
    <p:sldId id="588" r:id="rId140"/>
    <p:sldId id="590" r:id="rId141"/>
    <p:sldId id="666" r:id="rId142"/>
    <p:sldId id="667" r:id="rId143"/>
    <p:sldId id="668" r:id="rId144"/>
    <p:sldId id="669" r:id="rId145"/>
    <p:sldId id="591" r:id="rId146"/>
    <p:sldId id="521" r:id="rId147"/>
    <p:sldId id="376" r:id="rId148"/>
    <p:sldId id="589" r:id="rId149"/>
    <p:sldId id="594" r:id="rId150"/>
    <p:sldId id="593" r:id="rId1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131313"/>
    <a:srgbClr val="1B1B1B"/>
    <a:srgbClr val="252525"/>
    <a:srgbClr val="2E2E2E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EB73C-AAFA-27C8-841D-CF8B8BDEFC63}" v="122" dt="2022-04-27T02:41:40.010"/>
    <p1510:client id="{E520E956-AC60-4142-B4DA-24FAC4CDD22E}" v="563" dt="2022-04-27T09:51:22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Yong-Jia, Naaman" userId="795557a4-54cd-49c9-a8ed-2a04582a7def" providerId="ADAL" clId="{E520E956-AC60-4142-B4DA-24FAC4CDD22E}"/>
    <pc:docChg chg="undo redo custSel addSld delSld modSld sldOrd">
      <pc:chgData name="Tan Yong-Jia, Naaman" userId="795557a4-54cd-49c9-a8ed-2a04582a7def" providerId="ADAL" clId="{E520E956-AC60-4142-B4DA-24FAC4CDD22E}" dt="2022-04-27T09:51:22.574" v="24608" actId="47"/>
      <pc:docMkLst>
        <pc:docMk/>
      </pc:docMkLst>
      <pc:sldChg chg="addSp delSp modSp mod">
        <pc:chgData name="Tan Yong-Jia, Naaman" userId="795557a4-54cd-49c9-a8ed-2a04582a7def" providerId="ADAL" clId="{E520E956-AC60-4142-B4DA-24FAC4CDD22E}" dt="2022-04-19T04:42:03.767" v="20195" actId="14100"/>
        <pc:sldMkLst>
          <pc:docMk/>
          <pc:sldMk cId="1147519398" sldId="257"/>
        </pc:sldMkLst>
        <pc:picChg chg="del">
          <ac:chgData name="Tan Yong-Jia, Naaman" userId="795557a4-54cd-49c9-a8ed-2a04582a7def" providerId="ADAL" clId="{E520E956-AC60-4142-B4DA-24FAC4CDD22E}" dt="2022-04-15T12:13:02.281" v="18391" actId="478"/>
          <ac:picMkLst>
            <pc:docMk/>
            <pc:sldMk cId="1147519398" sldId="257"/>
            <ac:picMk id="17" creationId="{8614FC37-6C6B-4878-9404-00C1070C25E7}"/>
          </ac:picMkLst>
        </pc:picChg>
        <pc:picChg chg="add mod">
          <ac:chgData name="Tan Yong-Jia, Naaman" userId="795557a4-54cd-49c9-a8ed-2a04582a7def" providerId="ADAL" clId="{E520E956-AC60-4142-B4DA-24FAC4CDD22E}" dt="2022-04-15T12:13:05.340" v="18392" actId="1076"/>
          <ac:picMkLst>
            <pc:docMk/>
            <pc:sldMk cId="1147519398" sldId="257"/>
            <ac:picMk id="38914" creationId="{6B3C6184-140A-4CC8-AB8F-F2DFEB36E8FE}"/>
          </ac:picMkLst>
        </pc:picChg>
        <pc:picChg chg="add mod">
          <ac:chgData name="Tan Yong-Jia, Naaman" userId="795557a4-54cd-49c9-a8ed-2a04582a7def" providerId="ADAL" clId="{E520E956-AC60-4142-B4DA-24FAC4CDD22E}" dt="2022-04-19T04:42:03.767" v="20195" actId="14100"/>
          <ac:picMkLst>
            <pc:docMk/>
            <pc:sldMk cId="1147519398" sldId="257"/>
            <ac:picMk id="38916" creationId="{1CDB4852-3AE0-49D3-B8F5-8B4A42A215A8}"/>
          </ac:picMkLst>
        </pc:picChg>
      </pc:sldChg>
      <pc:sldChg chg="ord">
        <pc:chgData name="Tan Yong-Jia, Naaman" userId="795557a4-54cd-49c9-a8ed-2a04582a7def" providerId="ADAL" clId="{E520E956-AC60-4142-B4DA-24FAC4CDD22E}" dt="2022-04-21T04:41:10.065" v="20474"/>
        <pc:sldMkLst>
          <pc:docMk/>
          <pc:sldMk cId="1999777546" sldId="260"/>
        </pc:sldMkLst>
      </pc:sldChg>
      <pc:sldChg chg="ord">
        <pc:chgData name="Tan Yong-Jia, Naaman" userId="795557a4-54cd-49c9-a8ed-2a04582a7def" providerId="ADAL" clId="{E520E956-AC60-4142-B4DA-24FAC4CDD22E}" dt="2022-04-15T09:27:11.605" v="13825"/>
        <pc:sldMkLst>
          <pc:docMk/>
          <pc:sldMk cId="3984077906" sldId="376"/>
        </pc:sldMkLst>
      </pc:sldChg>
      <pc:sldChg chg="addSp delSp modSp del mod ord modShow">
        <pc:chgData name="Tan Yong-Jia, Naaman" userId="795557a4-54cd-49c9-a8ed-2a04582a7def" providerId="ADAL" clId="{E520E956-AC60-4142-B4DA-24FAC4CDD22E}" dt="2022-04-27T09:51:22.574" v="24608" actId="47"/>
        <pc:sldMkLst>
          <pc:docMk/>
          <pc:sldMk cId="3427548030" sldId="380"/>
        </pc:sldMkLst>
        <pc:spChg chg="add mod">
          <ac:chgData name="Tan Yong-Jia, Naaman" userId="795557a4-54cd-49c9-a8ed-2a04582a7def" providerId="ADAL" clId="{E520E956-AC60-4142-B4DA-24FAC4CDD22E}" dt="2022-04-21T05:23:26.991" v="21443" actId="120"/>
          <ac:spMkLst>
            <pc:docMk/>
            <pc:sldMk cId="3427548030" sldId="380"/>
            <ac:spMk id="16" creationId="{122448FC-28DC-4E80-93AD-6DA9109220CA}"/>
          </ac:spMkLst>
        </pc:spChg>
        <pc:spChg chg="add mod">
          <ac:chgData name="Tan Yong-Jia, Naaman" userId="795557a4-54cd-49c9-a8ed-2a04582a7def" providerId="ADAL" clId="{E520E956-AC60-4142-B4DA-24FAC4CDD22E}" dt="2022-04-21T05:24:32.747" v="21610" actId="20577"/>
          <ac:spMkLst>
            <pc:docMk/>
            <pc:sldMk cId="3427548030" sldId="380"/>
            <ac:spMk id="17" creationId="{9E8530FF-B0EC-4131-964F-A1BAD16D308B}"/>
          </ac:spMkLst>
        </pc:spChg>
        <pc:spChg chg="add del mod">
          <ac:chgData name="Tan Yong-Jia, Naaman" userId="795557a4-54cd-49c9-a8ed-2a04582a7def" providerId="ADAL" clId="{E520E956-AC60-4142-B4DA-24FAC4CDD22E}" dt="2022-04-21T05:24:40.063" v="21612"/>
          <ac:spMkLst>
            <pc:docMk/>
            <pc:sldMk cId="3427548030" sldId="380"/>
            <ac:spMk id="20" creationId="{F942973A-CBA5-4349-B9D6-430C48282C63}"/>
          </ac:spMkLst>
        </pc:spChg>
        <pc:spChg chg="add mod">
          <ac:chgData name="Tan Yong-Jia, Naaman" userId="795557a4-54cd-49c9-a8ed-2a04582a7def" providerId="ADAL" clId="{E520E956-AC60-4142-B4DA-24FAC4CDD22E}" dt="2022-04-21T05:26:26.601" v="21911" actId="20577"/>
          <ac:spMkLst>
            <pc:docMk/>
            <pc:sldMk cId="3427548030" sldId="380"/>
            <ac:spMk id="22" creationId="{E1F8B309-1595-44DB-B885-E1E5596BF509}"/>
          </ac:spMkLst>
        </pc:spChg>
        <pc:spChg chg="add mod">
          <ac:chgData name="Tan Yong-Jia, Naaman" userId="795557a4-54cd-49c9-a8ed-2a04582a7def" providerId="ADAL" clId="{E520E956-AC60-4142-B4DA-24FAC4CDD22E}" dt="2022-04-21T05:29:30.670" v="22146" actId="20577"/>
          <ac:spMkLst>
            <pc:docMk/>
            <pc:sldMk cId="3427548030" sldId="380"/>
            <ac:spMk id="24" creationId="{26D42F19-E77F-442C-B181-DADE0F940997}"/>
          </ac:spMkLst>
        </pc:spChg>
      </pc:sldChg>
      <pc:sldChg chg="addSp delSp modSp mod">
        <pc:chgData name="Tan Yong-Jia, Naaman" userId="795557a4-54cd-49c9-a8ed-2a04582a7def" providerId="ADAL" clId="{E520E956-AC60-4142-B4DA-24FAC4CDD22E}" dt="2022-04-25T03:09:03.401" v="22710" actId="20577"/>
        <pc:sldMkLst>
          <pc:docMk/>
          <pc:sldMk cId="4276541094" sldId="463"/>
        </pc:sldMkLst>
        <pc:spChg chg="add mod">
          <ac:chgData name="Tan Yong-Jia, Naaman" userId="795557a4-54cd-49c9-a8ed-2a04582a7def" providerId="ADAL" clId="{E520E956-AC60-4142-B4DA-24FAC4CDD22E}" dt="2022-04-25T03:09:03.401" v="22710" actId="20577"/>
          <ac:spMkLst>
            <pc:docMk/>
            <pc:sldMk cId="4276541094" sldId="463"/>
            <ac:spMk id="10" creationId="{FCFB936F-BA60-421C-B3FD-E78E48A8DDB2}"/>
          </ac:spMkLst>
        </pc:spChg>
        <pc:spChg chg="add del mod">
          <ac:chgData name="Tan Yong-Jia, Naaman" userId="795557a4-54cd-49c9-a8ed-2a04582a7def" providerId="ADAL" clId="{E520E956-AC60-4142-B4DA-24FAC4CDD22E}" dt="2022-04-13T04:22:08.520" v="426"/>
          <ac:spMkLst>
            <pc:docMk/>
            <pc:sldMk cId="4276541094" sldId="463"/>
            <ac:spMk id="14" creationId="{E9B0C55D-E0B5-416E-843A-F3A5F2177D1F}"/>
          </ac:spMkLst>
        </pc:spChg>
        <pc:picChg chg="add del mod">
          <ac:chgData name="Tan Yong-Jia, Naaman" userId="795557a4-54cd-49c9-a8ed-2a04582a7def" providerId="ADAL" clId="{E520E956-AC60-4142-B4DA-24FAC4CDD22E}" dt="2022-04-13T04:19:04.380" v="133"/>
          <ac:picMkLst>
            <pc:docMk/>
            <pc:sldMk cId="4276541094" sldId="463"/>
            <ac:picMk id="12" creationId="{84777699-BD7E-47CE-B9D2-90ED1095189E}"/>
          </ac:picMkLst>
        </pc:picChg>
        <pc:picChg chg="add del mod">
          <ac:chgData name="Tan Yong-Jia, Naaman" userId="795557a4-54cd-49c9-a8ed-2a04582a7def" providerId="ADAL" clId="{E520E956-AC60-4142-B4DA-24FAC4CDD22E}" dt="2022-04-13T04:19:20.076" v="139"/>
          <ac:picMkLst>
            <pc:docMk/>
            <pc:sldMk cId="4276541094" sldId="463"/>
            <ac:picMk id="13" creationId="{D89CEACA-1DE4-4F24-A4D9-B9491FD213DD}"/>
          </ac:picMkLst>
        </pc:picChg>
        <pc:picChg chg="add del">
          <ac:chgData name="Tan Yong-Jia, Naaman" userId="795557a4-54cd-49c9-a8ed-2a04582a7def" providerId="ADAL" clId="{E520E956-AC60-4142-B4DA-24FAC4CDD22E}" dt="2022-04-13T04:18:25.802" v="125" actId="478"/>
          <ac:picMkLst>
            <pc:docMk/>
            <pc:sldMk cId="4276541094" sldId="463"/>
            <ac:picMk id="1026" creationId="{2BCD55C8-CA2E-4B52-B522-5236DEBE835B}"/>
          </ac:picMkLst>
        </pc:picChg>
      </pc:sldChg>
      <pc:sldChg chg="del">
        <pc:chgData name="Tan Yong-Jia, Naaman" userId="795557a4-54cd-49c9-a8ed-2a04582a7def" providerId="ADAL" clId="{E520E956-AC60-4142-B4DA-24FAC4CDD22E}" dt="2022-04-13T04:22:09.287" v="427" actId="47"/>
        <pc:sldMkLst>
          <pc:docMk/>
          <pc:sldMk cId="1789860688" sldId="465"/>
        </pc:sldMkLst>
      </pc:sldChg>
      <pc:sldChg chg="addSp modSp del mod modShow">
        <pc:chgData name="Tan Yong-Jia, Naaman" userId="795557a4-54cd-49c9-a8ed-2a04582a7def" providerId="ADAL" clId="{E520E956-AC60-4142-B4DA-24FAC4CDD22E}" dt="2022-04-21T05:30:25.101" v="22185" actId="47"/>
        <pc:sldMkLst>
          <pc:docMk/>
          <pc:sldMk cId="3271806760" sldId="466"/>
        </pc:sldMkLst>
        <pc:spChg chg="mod">
          <ac:chgData name="Tan Yong-Jia, Naaman" userId="795557a4-54cd-49c9-a8ed-2a04582a7def" providerId="ADAL" clId="{E520E956-AC60-4142-B4DA-24FAC4CDD22E}" dt="2022-04-13T04:24:41.506" v="783" actId="20577"/>
          <ac:spMkLst>
            <pc:docMk/>
            <pc:sldMk cId="3271806760" sldId="466"/>
            <ac:spMk id="2" creationId="{E95E111F-2C9F-4A2F-A90C-03997838A1F7}"/>
          </ac:spMkLst>
        </pc:spChg>
        <pc:spChg chg="add mod">
          <ac:chgData name="Tan Yong-Jia, Naaman" userId="795557a4-54cd-49c9-a8ed-2a04582a7def" providerId="ADAL" clId="{E520E956-AC60-4142-B4DA-24FAC4CDD22E}" dt="2022-04-21T05:30:23.862" v="22184" actId="21"/>
          <ac:spMkLst>
            <pc:docMk/>
            <pc:sldMk cId="3271806760" sldId="466"/>
            <ac:spMk id="10" creationId="{5FD8BC95-5DC4-4610-ABFF-C30FD1CFC279}"/>
          </ac:spMkLst>
        </pc:spChg>
      </pc:sldChg>
      <pc:sldChg chg="addSp delSp modSp mod ord">
        <pc:chgData name="Tan Yong-Jia, Naaman" userId="795557a4-54cd-49c9-a8ed-2a04582a7def" providerId="ADAL" clId="{E520E956-AC60-4142-B4DA-24FAC4CDD22E}" dt="2022-04-25T03:16:47.171" v="22750" actId="20577"/>
        <pc:sldMkLst>
          <pc:docMk/>
          <pc:sldMk cId="2705905253" sldId="467"/>
        </pc:sldMkLst>
        <pc:spChg chg="add mod">
          <ac:chgData name="Tan Yong-Jia, Naaman" userId="795557a4-54cd-49c9-a8ed-2a04582a7def" providerId="ADAL" clId="{E520E956-AC60-4142-B4DA-24FAC4CDD22E}" dt="2022-04-25T03:16:47.171" v="22750" actId="20577"/>
          <ac:spMkLst>
            <pc:docMk/>
            <pc:sldMk cId="2705905253" sldId="467"/>
            <ac:spMk id="11" creationId="{311CCD82-6A5D-4776-9C43-8C9C9F1041C8}"/>
          </ac:spMkLst>
        </pc:spChg>
        <pc:picChg chg="add del mod">
          <ac:chgData name="Tan Yong-Jia, Naaman" userId="795557a4-54cd-49c9-a8ed-2a04582a7def" providerId="ADAL" clId="{E520E956-AC60-4142-B4DA-24FAC4CDD22E}" dt="2022-04-13T04:33:31.215" v="1825" actId="1076"/>
          <ac:picMkLst>
            <pc:docMk/>
            <pc:sldMk cId="2705905253" sldId="467"/>
            <ac:picMk id="2050" creationId="{8DC034EA-2D84-4478-B82B-A57A9E5BF729}"/>
          </ac:picMkLst>
        </pc:picChg>
      </pc:sldChg>
      <pc:sldChg chg="addSp delSp modSp del mod">
        <pc:chgData name="Tan Yong-Jia, Naaman" userId="795557a4-54cd-49c9-a8ed-2a04582a7def" providerId="ADAL" clId="{E520E956-AC60-4142-B4DA-24FAC4CDD22E}" dt="2022-04-15T07:44:12.675" v="7827" actId="47"/>
        <pc:sldMkLst>
          <pc:docMk/>
          <pc:sldMk cId="2180543695" sldId="468"/>
        </pc:sldMkLst>
        <pc:picChg chg="add del mod">
          <ac:chgData name="Tan Yong-Jia, Naaman" userId="795557a4-54cd-49c9-a8ed-2a04582a7def" providerId="ADAL" clId="{E520E956-AC60-4142-B4DA-24FAC4CDD22E}" dt="2022-04-13T04:50:58.529" v="2082" actId="478"/>
          <ac:picMkLst>
            <pc:docMk/>
            <pc:sldMk cId="2180543695" sldId="468"/>
            <ac:picMk id="4" creationId="{156F6608-A451-44F4-9BBA-34F841305DBA}"/>
          </ac:picMkLst>
        </pc:picChg>
      </pc:sldChg>
      <pc:sldChg chg="addSp modSp mod ord">
        <pc:chgData name="Tan Yong-Jia, Naaman" userId="795557a4-54cd-49c9-a8ed-2a04582a7def" providerId="ADAL" clId="{E520E956-AC60-4142-B4DA-24FAC4CDD22E}" dt="2022-04-21T04:41:22.619" v="20478"/>
        <pc:sldMkLst>
          <pc:docMk/>
          <pc:sldMk cId="3726544935" sldId="469"/>
        </pc:sldMkLst>
        <pc:picChg chg="add mod">
          <ac:chgData name="Tan Yong-Jia, Naaman" userId="795557a4-54cd-49c9-a8ed-2a04582a7def" providerId="ADAL" clId="{E520E956-AC60-4142-B4DA-24FAC4CDD22E}" dt="2022-04-13T04:45:08.106" v="2041" actId="1035"/>
          <ac:picMkLst>
            <pc:docMk/>
            <pc:sldMk cId="3726544935" sldId="469"/>
            <ac:picMk id="4" creationId="{539D30B1-09BE-4E63-B653-4CB332CCA02D}"/>
          </ac:picMkLst>
        </pc:picChg>
      </pc:sldChg>
      <pc:sldChg chg="addSp delSp modSp mod">
        <pc:chgData name="Tan Yong-Jia, Naaman" userId="795557a4-54cd-49c9-a8ed-2a04582a7def" providerId="ADAL" clId="{E520E956-AC60-4142-B4DA-24FAC4CDD22E}" dt="2022-04-25T03:20:44.266" v="22791"/>
        <pc:sldMkLst>
          <pc:docMk/>
          <pc:sldMk cId="430842685" sldId="507"/>
        </pc:sldMkLst>
        <pc:spChg chg="mod">
          <ac:chgData name="Tan Yong-Jia, Naaman" userId="795557a4-54cd-49c9-a8ed-2a04582a7def" providerId="ADAL" clId="{E520E956-AC60-4142-B4DA-24FAC4CDD22E}" dt="2022-04-13T08:04:35.449" v="3151" actId="20577"/>
          <ac:spMkLst>
            <pc:docMk/>
            <pc:sldMk cId="430842685" sldId="507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3T08:05:28.240" v="3158"/>
          <ac:spMkLst>
            <pc:docMk/>
            <pc:sldMk cId="430842685" sldId="507"/>
            <ac:spMk id="3" creationId="{F88B7E49-BA61-47EA-A73D-16A262E1E9BA}"/>
          </ac:spMkLst>
        </pc:spChg>
        <pc:spChg chg="add del mod">
          <ac:chgData name="Tan Yong-Jia, Naaman" userId="795557a4-54cd-49c9-a8ed-2a04582a7def" providerId="ADAL" clId="{E520E956-AC60-4142-B4DA-24FAC4CDD22E}" dt="2022-04-13T04:55:53.835" v="2619"/>
          <ac:spMkLst>
            <pc:docMk/>
            <pc:sldMk cId="430842685" sldId="507"/>
            <ac:spMk id="10" creationId="{040E9081-7A53-4BF9-B44B-3E4FAE6DE456}"/>
          </ac:spMkLst>
        </pc:spChg>
        <pc:spChg chg="add del mod">
          <ac:chgData name="Tan Yong-Jia, Naaman" userId="795557a4-54cd-49c9-a8ed-2a04582a7def" providerId="ADAL" clId="{E520E956-AC60-4142-B4DA-24FAC4CDD22E}" dt="2022-04-25T03:20:44.266" v="22791"/>
          <ac:spMkLst>
            <pc:docMk/>
            <pc:sldMk cId="430842685" sldId="507"/>
            <ac:spMk id="11" creationId="{85086AE8-EB32-4D71-9277-629826C8A428}"/>
          </ac:spMkLst>
        </pc:spChg>
        <pc:spChg chg="add del mod">
          <ac:chgData name="Tan Yong-Jia, Naaman" userId="795557a4-54cd-49c9-a8ed-2a04582a7def" providerId="ADAL" clId="{E520E956-AC60-4142-B4DA-24FAC4CDD22E}" dt="2022-04-13T08:05:36.407" v="3163"/>
          <ac:spMkLst>
            <pc:docMk/>
            <pc:sldMk cId="430842685" sldId="507"/>
            <ac:spMk id="14" creationId="{44107DBF-339B-4FC3-8736-95256A22963E}"/>
          </ac:spMkLst>
        </pc:spChg>
      </pc:sldChg>
      <pc:sldChg chg="addSp modSp del mod">
        <pc:chgData name="Tan Yong-Jia, Naaman" userId="795557a4-54cd-49c9-a8ed-2a04582a7def" providerId="ADAL" clId="{E520E956-AC60-4142-B4DA-24FAC4CDD22E}" dt="2022-04-13T08:06:06.059" v="3184" actId="47"/>
        <pc:sldMkLst>
          <pc:docMk/>
          <pc:sldMk cId="3660078934" sldId="508"/>
        </pc:sldMkLst>
        <pc:spChg chg="add mod">
          <ac:chgData name="Tan Yong-Jia, Naaman" userId="795557a4-54cd-49c9-a8ed-2a04582a7def" providerId="ADAL" clId="{E520E956-AC60-4142-B4DA-24FAC4CDD22E}" dt="2022-04-13T08:04:43.558" v="3156" actId="21"/>
          <ac:spMkLst>
            <pc:docMk/>
            <pc:sldMk cId="3660078934" sldId="508"/>
            <ac:spMk id="10" creationId="{BA5932B3-D6C2-4AE2-9C50-149FBEEBC9AF}"/>
          </ac:spMkLst>
        </pc:spChg>
      </pc:sldChg>
      <pc:sldChg chg="addSp modSp del mod ord modShow">
        <pc:chgData name="Tan Yong-Jia, Naaman" userId="795557a4-54cd-49c9-a8ed-2a04582a7def" providerId="ADAL" clId="{E520E956-AC60-4142-B4DA-24FAC4CDD22E}" dt="2022-04-25T03:27:25.110" v="22888" actId="47"/>
        <pc:sldMkLst>
          <pc:docMk/>
          <pc:sldMk cId="2379297263" sldId="509"/>
        </pc:sldMkLst>
        <pc:spChg chg="add mod">
          <ac:chgData name="Tan Yong-Jia, Naaman" userId="795557a4-54cd-49c9-a8ed-2a04582a7def" providerId="ADAL" clId="{E520E956-AC60-4142-B4DA-24FAC4CDD22E}" dt="2022-04-19T06:17:56.590" v="20343" actId="20577"/>
          <ac:spMkLst>
            <pc:docMk/>
            <pc:sldMk cId="2379297263" sldId="509"/>
            <ac:spMk id="10" creationId="{17469C0D-3379-4D69-A232-0FC045D73A3C}"/>
          </ac:spMkLst>
        </pc:spChg>
      </pc:sldChg>
      <pc:sldChg chg="addSp delSp modSp mod ord">
        <pc:chgData name="Tan Yong-Jia, Naaman" userId="795557a4-54cd-49c9-a8ed-2a04582a7def" providerId="ADAL" clId="{E520E956-AC60-4142-B4DA-24FAC4CDD22E}" dt="2022-04-25T03:20:33.486" v="22787"/>
        <pc:sldMkLst>
          <pc:docMk/>
          <pc:sldMk cId="1380676213" sldId="510"/>
        </pc:sldMkLst>
        <pc:spChg chg="mod">
          <ac:chgData name="Tan Yong-Jia, Naaman" userId="795557a4-54cd-49c9-a8ed-2a04582a7def" providerId="ADAL" clId="{E520E956-AC60-4142-B4DA-24FAC4CDD22E}" dt="2022-04-25T03:15:19.687" v="22746" actId="20577"/>
          <ac:spMkLst>
            <pc:docMk/>
            <pc:sldMk cId="1380676213" sldId="510"/>
            <ac:spMk id="2" creationId="{E95E111F-2C9F-4A2F-A90C-03997838A1F7}"/>
          </ac:spMkLst>
        </pc:spChg>
        <pc:spChg chg="add del mod">
          <ac:chgData name="Tan Yong-Jia, Naaman" userId="795557a4-54cd-49c9-a8ed-2a04582a7def" providerId="ADAL" clId="{E520E956-AC60-4142-B4DA-24FAC4CDD22E}" dt="2022-04-25T03:20:33.486" v="22787"/>
          <ac:spMkLst>
            <pc:docMk/>
            <pc:sldMk cId="1380676213" sldId="510"/>
            <ac:spMk id="10" creationId="{7442F672-3E28-40DF-927C-72CA18C785FD}"/>
          </ac:spMkLst>
        </pc:spChg>
        <pc:spChg chg="add del">
          <ac:chgData name="Tan Yong-Jia, Naaman" userId="795557a4-54cd-49c9-a8ed-2a04582a7def" providerId="ADAL" clId="{E520E956-AC60-4142-B4DA-24FAC4CDD22E}" dt="2022-04-13T08:23:54.418" v="4467" actId="22"/>
          <ac:spMkLst>
            <pc:docMk/>
            <pc:sldMk cId="1380676213" sldId="510"/>
            <ac:spMk id="12" creationId="{1A189CD4-2EB0-4497-B3F4-BC465985A929}"/>
          </ac:spMkLst>
        </pc:spChg>
      </pc:sldChg>
      <pc:sldChg chg="del">
        <pc:chgData name="Tan Yong-Jia, Naaman" userId="795557a4-54cd-49c9-a8ed-2a04582a7def" providerId="ADAL" clId="{E520E956-AC60-4142-B4DA-24FAC4CDD22E}" dt="2022-04-13T04:58:46.831" v="3002" actId="47"/>
        <pc:sldMkLst>
          <pc:docMk/>
          <pc:sldMk cId="625230609" sldId="511"/>
        </pc:sldMkLst>
      </pc:sldChg>
      <pc:sldChg chg="addSp modSp del mod">
        <pc:chgData name="Tan Yong-Jia, Naaman" userId="795557a4-54cd-49c9-a8ed-2a04582a7def" providerId="ADAL" clId="{E520E956-AC60-4142-B4DA-24FAC4CDD22E}" dt="2022-04-13T13:10:52.082" v="6260" actId="47"/>
        <pc:sldMkLst>
          <pc:docMk/>
          <pc:sldMk cId="3343601177" sldId="512"/>
        </pc:sldMkLst>
        <pc:spChg chg="mod">
          <ac:chgData name="Tan Yong-Jia, Naaman" userId="795557a4-54cd-49c9-a8ed-2a04582a7def" providerId="ADAL" clId="{E520E956-AC60-4142-B4DA-24FAC4CDD22E}" dt="2022-04-13T08:27:22.927" v="4849" actId="20577"/>
          <ac:spMkLst>
            <pc:docMk/>
            <pc:sldMk cId="3343601177" sldId="512"/>
            <ac:spMk id="2" creationId="{E95E111F-2C9F-4A2F-A90C-03997838A1F7}"/>
          </ac:spMkLst>
        </pc:spChg>
        <pc:spChg chg="add mod">
          <ac:chgData name="Tan Yong-Jia, Naaman" userId="795557a4-54cd-49c9-a8ed-2a04582a7def" providerId="ADAL" clId="{E520E956-AC60-4142-B4DA-24FAC4CDD22E}" dt="2022-04-13T04:58:54.540" v="3003"/>
          <ac:spMkLst>
            <pc:docMk/>
            <pc:sldMk cId="3343601177" sldId="512"/>
            <ac:spMk id="10" creationId="{38E834C3-5566-408D-AF42-40D7527D1738}"/>
          </ac:spMkLst>
        </pc:spChg>
      </pc:sldChg>
      <pc:sldChg chg="addSp modSp del mod">
        <pc:chgData name="Tan Yong-Jia, Naaman" userId="795557a4-54cd-49c9-a8ed-2a04582a7def" providerId="ADAL" clId="{E520E956-AC60-4142-B4DA-24FAC4CDD22E}" dt="2022-04-13T13:10:54.089" v="6261" actId="47"/>
        <pc:sldMkLst>
          <pc:docMk/>
          <pc:sldMk cId="1104629208" sldId="513"/>
        </pc:sldMkLst>
        <pc:spChg chg="mod">
          <ac:chgData name="Tan Yong-Jia, Naaman" userId="795557a4-54cd-49c9-a8ed-2a04582a7def" providerId="ADAL" clId="{E520E956-AC60-4142-B4DA-24FAC4CDD22E}" dt="2022-04-13T04:45:48.202" v="2057" actId="20577"/>
          <ac:spMkLst>
            <pc:docMk/>
            <pc:sldMk cId="1104629208" sldId="513"/>
            <ac:spMk id="2" creationId="{E95E111F-2C9F-4A2F-A90C-03997838A1F7}"/>
          </ac:spMkLst>
        </pc:spChg>
        <pc:spChg chg="add mod">
          <ac:chgData name="Tan Yong-Jia, Naaman" userId="795557a4-54cd-49c9-a8ed-2a04582a7def" providerId="ADAL" clId="{E520E956-AC60-4142-B4DA-24FAC4CDD22E}" dt="2022-04-13T04:58:55.207" v="3004"/>
          <ac:spMkLst>
            <pc:docMk/>
            <pc:sldMk cId="1104629208" sldId="513"/>
            <ac:spMk id="10" creationId="{CC55C65D-69B3-407B-9E3E-3A385C96349E}"/>
          </ac:spMkLst>
        </pc:spChg>
      </pc:sldChg>
      <pc:sldChg chg="del">
        <pc:chgData name="Tan Yong-Jia, Naaman" userId="795557a4-54cd-49c9-a8ed-2a04582a7def" providerId="ADAL" clId="{E520E956-AC60-4142-B4DA-24FAC4CDD22E}" dt="2022-04-13T04:45:39.064" v="2053" actId="47"/>
        <pc:sldMkLst>
          <pc:docMk/>
          <pc:sldMk cId="464303280" sldId="514"/>
        </pc:sldMkLst>
      </pc:sldChg>
      <pc:sldChg chg="del">
        <pc:chgData name="Tan Yong-Jia, Naaman" userId="795557a4-54cd-49c9-a8ed-2a04582a7def" providerId="ADAL" clId="{E520E956-AC60-4142-B4DA-24FAC4CDD22E}" dt="2022-04-13T04:45:41.626" v="2054" actId="47"/>
        <pc:sldMkLst>
          <pc:docMk/>
          <pc:sldMk cId="2326302961" sldId="515"/>
        </pc:sldMkLst>
      </pc:sldChg>
      <pc:sldChg chg="addSp delSp modSp mod ord">
        <pc:chgData name="Tan Yong-Jia, Naaman" userId="795557a4-54cd-49c9-a8ed-2a04582a7def" providerId="ADAL" clId="{E520E956-AC60-4142-B4DA-24FAC4CDD22E}" dt="2022-04-27T08:18:30.551" v="24239" actId="113"/>
        <pc:sldMkLst>
          <pc:docMk/>
          <pc:sldMk cId="2106486165" sldId="516"/>
        </pc:sldMkLst>
        <pc:spChg chg="mod">
          <ac:chgData name="Tan Yong-Jia, Naaman" userId="795557a4-54cd-49c9-a8ed-2a04582a7def" providerId="ADAL" clId="{E520E956-AC60-4142-B4DA-24FAC4CDD22E}" dt="2022-04-13T08:24:22.284" v="4501" actId="20577"/>
          <ac:spMkLst>
            <pc:docMk/>
            <pc:sldMk cId="2106486165" sldId="516"/>
            <ac:spMk id="2" creationId="{E95E111F-2C9F-4A2F-A90C-03997838A1F7}"/>
          </ac:spMkLst>
        </pc:spChg>
        <pc:spChg chg="add del mod">
          <ac:chgData name="Tan Yong-Jia, Naaman" userId="795557a4-54cd-49c9-a8ed-2a04582a7def" providerId="ADAL" clId="{E520E956-AC60-4142-B4DA-24FAC4CDD22E}" dt="2022-04-13T13:16:02.998" v="6799" actId="21"/>
          <ac:spMkLst>
            <pc:docMk/>
            <pc:sldMk cId="2106486165" sldId="516"/>
            <ac:spMk id="10" creationId="{E87D53F9-79C3-413A-B0D1-E6E4F223B454}"/>
          </ac:spMkLst>
        </pc:spChg>
        <pc:spChg chg="add del mod">
          <ac:chgData name="Tan Yong-Jia, Naaman" userId="795557a4-54cd-49c9-a8ed-2a04582a7def" providerId="ADAL" clId="{E520E956-AC60-4142-B4DA-24FAC4CDD22E}" dt="2022-04-26T04:33:29.309" v="23262" actId="478"/>
          <ac:spMkLst>
            <pc:docMk/>
            <pc:sldMk cId="2106486165" sldId="516"/>
            <ac:spMk id="12" creationId="{943F7729-558D-4CC9-8313-D0CB524A2750}"/>
          </ac:spMkLst>
        </pc:spChg>
        <pc:graphicFrameChg chg="add mod modGraphic">
          <ac:chgData name="Tan Yong-Jia, Naaman" userId="795557a4-54cd-49c9-a8ed-2a04582a7def" providerId="ADAL" clId="{E520E956-AC60-4142-B4DA-24FAC4CDD22E}" dt="2022-04-27T08:18:30.551" v="24239" actId="113"/>
          <ac:graphicFrameMkLst>
            <pc:docMk/>
            <pc:sldMk cId="2106486165" sldId="516"/>
            <ac:graphicFrameMk id="3" creationId="{8ED266DD-22AF-4149-9311-1DCDD3C64516}"/>
          </ac:graphicFrameMkLst>
        </pc:graphicFrameChg>
        <pc:picChg chg="add del mod">
          <ac:chgData name="Tan Yong-Jia, Naaman" userId="795557a4-54cd-49c9-a8ed-2a04582a7def" providerId="ADAL" clId="{E520E956-AC60-4142-B4DA-24FAC4CDD22E}" dt="2022-04-15T07:59:36.319" v="8152" actId="478"/>
          <ac:picMkLst>
            <pc:docMk/>
            <pc:sldMk cId="2106486165" sldId="516"/>
            <ac:picMk id="5" creationId="{C968AB16-A7CD-4BA2-B0D0-048CBE78F304}"/>
          </ac:picMkLst>
        </pc:picChg>
      </pc:sldChg>
      <pc:sldChg chg="addSp delSp modSp del mod">
        <pc:chgData name="Tan Yong-Jia, Naaman" userId="795557a4-54cd-49c9-a8ed-2a04582a7def" providerId="ADAL" clId="{E520E956-AC60-4142-B4DA-24FAC4CDD22E}" dt="2022-04-15T09:26:21.146" v="13795" actId="47"/>
        <pc:sldMkLst>
          <pc:docMk/>
          <pc:sldMk cId="890115306" sldId="517"/>
        </pc:sldMkLst>
        <pc:spChg chg="mod">
          <ac:chgData name="Tan Yong-Jia, Naaman" userId="795557a4-54cd-49c9-a8ed-2a04582a7def" providerId="ADAL" clId="{E520E956-AC60-4142-B4DA-24FAC4CDD22E}" dt="2022-04-13T04:46:19.058" v="2079" actId="20577"/>
          <ac:spMkLst>
            <pc:docMk/>
            <pc:sldMk cId="890115306" sldId="517"/>
            <ac:spMk id="2" creationId="{E95E111F-2C9F-4A2F-A90C-03997838A1F7}"/>
          </ac:spMkLst>
        </pc:spChg>
        <pc:picChg chg="add del mod modCrop">
          <ac:chgData name="Tan Yong-Jia, Naaman" userId="795557a4-54cd-49c9-a8ed-2a04582a7def" providerId="ADAL" clId="{E520E956-AC60-4142-B4DA-24FAC4CDD22E}" dt="2022-04-15T07:46:29.204" v="7843" actId="478"/>
          <ac:picMkLst>
            <pc:docMk/>
            <pc:sldMk cId="890115306" sldId="517"/>
            <ac:picMk id="4" creationId="{4F26D981-4278-493D-BFF2-70D7ACEE27CD}"/>
          </ac:picMkLst>
        </pc:picChg>
      </pc:sldChg>
      <pc:sldChg chg="addSp modSp mod ord">
        <pc:chgData name="Tan Yong-Jia, Naaman" userId="795557a4-54cd-49c9-a8ed-2a04582a7def" providerId="ADAL" clId="{E520E956-AC60-4142-B4DA-24FAC4CDD22E}" dt="2022-04-25T03:44:54.172" v="23006" actId="20577"/>
        <pc:sldMkLst>
          <pc:docMk/>
          <pc:sldMk cId="3625658511" sldId="518"/>
        </pc:sldMkLst>
        <pc:spChg chg="add mod">
          <ac:chgData name="Tan Yong-Jia, Naaman" userId="795557a4-54cd-49c9-a8ed-2a04582a7def" providerId="ADAL" clId="{E520E956-AC60-4142-B4DA-24FAC4CDD22E}" dt="2022-04-25T03:44:54.172" v="23006" actId="20577"/>
          <ac:spMkLst>
            <pc:docMk/>
            <pc:sldMk cId="3625658511" sldId="518"/>
            <ac:spMk id="10" creationId="{D51C5DFF-F607-4624-8C68-CA6767C40639}"/>
          </ac:spMkLst>
        </pc:spChg>
      </pc:sldChg>
      <pc:sldChg chg="addSp modSp mod">
        <pc:chgData name="Tan Yong-Jia, Naaman" userId="795557a4-54cd-49c9-a8ed-2a04582a7def" providerId="ADAL" clId="{E520E956-AC60-4142-B4DA-24FAC4CDD22E}" dt="2022-04-26T16:24:42.751" v="23611" actId="20577"/>
        <pc:sldMkLst>
          <pc:docMk/>
          <pc:sldMk cId="16859802" sldId="519"/>
        </pc:sldMkLst>
        <pc:spChg chg="mod">
          <ac:chgData name="Tan Yong-Jia, Naaman" userId="795557a4-54cd-49c9-a8ed-2a04582a7def" providerId="ADAL" clId="{E520E956-AC60-4142-B4DA-24FAC4CDD22E}" dt="2022-04-15T09:26:29.880" v="13815" actId="20577"/>
          <ac:spMkLst>
            <pc:docMk/>
            <pc:sldMk cId="16859802" sldId="519"/>
            <ac:spMk id="2" creationId="{E95E111F-2C9F-4A2F-A90C-03997838A1F7}"/>
          </ac:spMkLst>
        </pc:spChg>
        <pc:spChg chg="add mod">
          <ac:chgData name="Tan Yong-Jia, Naaman" userId="795557a4-54cd-49c9-a8ed-2a04582a7def" providerId="ADAL" clId="{E520E956-AC60-4142-B4DA-24FAC4CDD22E}" dt="2022-04-26T16:24:42.751" v="23611" actId="20577"/>
          <ac:spMkLst>
            <pc:docMk/>
            <pc:sldMk cId="16859802" sldId="519"/>
            <ac:spMk id="10" creationId="{5C5300BE-11A6-46D5-A01A-C93E78CDCB39}"/>
          </ac:spMkLst>
        </pc:spChg>
      </pc:sldChg>
      <pc:sldChg chg="addSp delSp modSp mod">
        <pc:chgData name="Tan Yong-Jia, Naaman" userId="795557a4-54cd-49c9-a8ed-2a04582a7def" providerId="ADAL" clId="{E520E956-AC60-4142-B4DA-24FAC4CDD22E}" dt="2022-04-26T16:26:11.200" v="23622" actId="20577"/>
        <pc:sldMkLst>
          <pc:docMk/>
          <pc:sldMk cId="2494439487" sldId="520"/>
        </pc:sldMkLst>
        <pc:spChg chg="mod">
          <ac:chgData name="Tan Yong-Jia, Naaman" userId="795557a4-54cd-49c9-a8ed-2a04582a7def" providerId="ADAL" clId="{E520E956-AC60-4142-B4DA-24FAC4CDD22E}" dt="2022-04-15T09:26:44.463" v="13817" actId="20577"/>
          <ac:spMkLst>
            <pc:docMk/>
            <pc:sldMk cId="2494439487" sldId="520"/>
            <ac:spMk id="2" creationId="{E95E111F-2C9F-4A2F-A90C-03997838A1F7}"/>
          </ac:spMkLst>
        </pc:spChg>
        <pc:spChg chg="add del mod">
          <ac:chgData name="Tan Yong-Jia, Naaman" userId="795557a4-54cd-49c9-a8ed-2a04582a7def" providerId="ADAL" clId="{E520E956-AC60-4142-B4DA-24FAC4CDD22E}" dt="2022-04-15T09:27:00.441" v="13821"/>
          <ac:spMkLst>
            <pc:docMk/>
            <pc:sldMk cId="2494439487" sldId="520"/>
            <ac:spMk id="10" creationId="{0836A46F-3136-4803-855B-E80080A04230}"/>
          </ac:spMkLst>
        </pc:spChg>
        <pc:spChg chg="add mod">
          <ac:chgData name="Tan Yong-Jia, Naaman" userId="795557a4-54cd-49c9-a8ed-2a04582a7def" providerId="ADAL" clId="{E520E956-AC60-4142-B4DA-24FAC4CDD22E}" dt="2022-04-26T16:26:11.200" v="23622" actId="20577"/>
          <ac:spMkLst>
            <pc:docMk/>
            <pc:sldMk cId="2494439487" sldId="520"/>
            <ac:spMk id="11" creationId="{63171985-B225-416E-8212-02BF15FDEC58}"/>
          </ac:spMkLst>
        </pc:spChg>
      </pc:sldChg>
      <pc:sldChg chg="addSp delSp modSp mod ord">
        <pc:chgData name="Tan Yong-Jia, Naaman" userId="795557a4-54cd-49c9-a8ed-2a04582a7def" providerId="ADAL" clId="{E520E956-AC60-4142-B4DA-24FAC4CDD22E}" dt="2022-04-27T09:03:58.419" v="24606" actId="20577"/>
        <pc:sldMkLst>
          <pc:docMk/>
          <pc:sldMk cId="3826827212" sldId="521"/>
        </pc:sldMkLst>
        <pc:spChg chg="mod">
          <ac:chgData name="Tan Yong-Jia, Naaman" userId="795557a4-54cd-49c9-a8ed-2a04582a7def" providerId="ADAL" clId="{E520E956-AC60-4142-B4DA-24FAC4CDD22E}" dt="2022-04-13T05:00:23.435" v="3082" actId="20577"/>
          <ac:spMkLst>
            <pc:docMk/>
            <pc:sldMk cId="3826827212" sldId="521"/>
            <ac:spMk id="2" creationId="{E95E111F-2C9F-4A2F-A90C-03997838A1F7}"/>
          </ac:spMkLst>
        </pc:spChg>
        <pc:spChg chg="add mod">
          <ac:chgData name="Tan Yong-Jia, Naaman" userId="795557a4-54cd-49c9-a8ed-2a04582a7def" providerId="ADAL" clId="{E520E956-AC60-4142-B4DA-24FAC4CDD22E}" dt="2022-04-15T12:44:39.281" v="19514" actId="404"/>
          <ac:spMkLst>
            <pc:docMk/>
            <pc:sldMk cId="3826827212" sldId="521"/>
            <ac:spMk id="13" creationId="{37BD5609-AD79-400D-8F07-3EEAB7949EE6}"/>
          </ac:spMkLst>
        </pc:spChg>
        <pc:graphicFrameChg chg="add mod modGraphic">
          <ac:chgData name="Tan Yong-Jia, Naaman" userId="795557a4-54cd-49c9-a8ed-2a04582a7def" providerId="ADAL" clId="{E520E956-AC60-4142-B4DA-24FAC4CDD22E}" dt="2022-04-27T09:03:58.419" v="24606" actId="20577"/>
          <ac:graphicFrameMkLst>
            <pc:docMk/>
            <pc:sldMk cId="3826827212" sldId="521"/>
            <ac:graphicFrameMk id="3" creationId="{F09426D1-562C-44F0-8D02-37FC51E1C4DB}"/>
          </ac:graphicFrameMkLst>
        </pc:graphicFrameChg>
        <pc:graphicFrameChg chg="add del mod modGraphic">
          <ac:chgData name="Tan Yong-Jia, Naaman" userId="795557a4-54cd-49c9-a8ed-2a04582a7def" providerId="ADAL" clId="{E520E956-AC60-4142-B4DA-24FAC4CDD22E}" dt="2022-04-15T12:35:07.682" v="19131" actId="478"/>
          <ac:graphicFrameMkLst>
            <pc:docMk/>
            <pc:sldMk cId="3826827212" sldId="521"/>
            <ac:graphicFrameMk id="10" creationId="{9F57F4D9-E18A-4E2E-9916-95945BFBFD9C}"/>
          </ac:graphicFrameMkLst>
        </pc:graphicFrameChg>
        <pc:picChg chg="add del mod">
          <ac:chgData name="Tan Yong-Jia, Naaman" userId="795557a4-54cd-49c9-a8ed-2a04582a7def" providerId="ADAL" clId="{E520E956-AC60-4142-B4DA-24FAC4CDD22E}" dt="2022-04-15T12:42:11.577" v="19466" actId="21"/>
          <ac:picMkLst>
            <pc:docMk/>
            <pc:sldMk cId="3826827212" sldId="521"/>
            <ac:picMk id="12" creationId="{B9484424-18D3-4494-A65B-F91EB7C9197A}"/>
          </ac:picMkLst>
        </pc:picChg>
      </pc:sldChg>
      <pc:sldChg chg="modSp del mod ord">
        <pc:chgData name="Tan Yong-Jia, Naaman" userId="795557a4-54cd-49c9-a8ed-2a04582a7def" providerId="ADAL" clId="{E520E956-AC60-4142-B4DA-24FAC4CDD22E}" dt="2022-04-15T12:06:50.044" v="18214" actId="47"/>
        <pc:sldMkLst>
          <pc:docMk/>
          <pc:sldMk cId="2907249359" sldId="523"/>
        </pc:sldMkLst>
        <pc:spChg chg="mod">
          <ac:chgData name="Tan Yong-Jia, Naaman" userId="795557a4-54cd-49c9-a8ed-2a04582a7def" providerId="ADAL" clId="{E520E956-AC60-4142-B4DA-24FAC4CDD22E}" dt="2022-04-15T09:27:07.007" v="13823" actId="20577"/>
          <ac:spMkLst>
            <pc:docMk/>
            <pc:sldMk cId="2907249359" sldId="523"/>
            <ac:spMk id="2" creationId="{E95E111F-2C9F-4A2F-A90C-03997838A1F7}"/>
          </ac:spMkLst>
        </pc:spChg>
      </pc:sldChg>
      <pc:sldChg chg="addSp delSp modSp mod ord">
        <pc:chgData name="Tan Yong-Jia, Naaman" userId="795557a4-54cd-49c9-a8ed-2a04582a7def" providerId="ADAL" clId="{E520E956-AC60-4142-B4DA-24FAC4CDD22E}" dt="2022-04-25T03:41:08.807" v="22992" actId="20577"/>
        <pc:sldMkLst>
          <pc:docMk/>
          <pc:sldMk cId="3379616768" sldId="524"/>
        </pc:sldMkLst>
        <pc:spChg chg="mod">
          <ac:chgData name="Tan Yong-Jia, Naaman" userId="795557a4-54cd-49c9-a8ed-2a04582a7def" providerId="ADAL" clId="{E520E956-AC60-4142-B4DA-24FAC4CDD22E}" dt="2022-04-15T08:13:16.466" v="9038" actId="20577"/>
          <ac:spMkLst>
            <pc:docMk/>
            <pc:sldMk cId="3379616768" sldId="524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3T13:18:01.640" v="6809"/>
          <ac:spMkLst>
            <pc:docMk/>
            <pc:sldMk cId="3379616768" sldId="524"/>
            <ac:spMk id="3" creationId="{C58B4AF3-39C8-4F0B-B568-1F7D296FBFA4}"/>
          </ac:spMkLst>
        </pc:spChg>
        <pc:spChg chg="add del">
          <ac:chgData name="Tan Yong-Jia, Naaman" userId="795557a4-54cd-49c9-a8ed-2a04582a7def" providerId="ADAL" clId="{E520E956-AC60-4142-B4DA-24FAC4CDD22E}" dt="2022-04-13T13:18:13.394" v="6829"/>
          <ac:spMkLst>
            <pc:docMk/>
            <pc:sldMk cId="3379616768" sldId="524"/>
            <ac:spMk id="5" creationId="{A1DBC601-8AA2-444E-8B02-2398678965A2}"/>
          </ac:spMkLst>
        </pc:spChg>
        <pc:spChg chg="add del">
          <ac:chgData name="Tan Yong-Jia, Naaman" userId="795557a4-54cd-49c9-a8ed-2a04582a7def" providerId="ADAL" clId="{E520E956-AC60-4142-B4DA-24FAC4CDD22E}" dt="2022-04-15T08:13:39.431" v="9043" actId="22"/>
          <ac:spMkLst>
            <pc:docMk/>
            <pc:sldMk cId="3379616768" sldId="524"/>
            <ac:spMk id="11" creationId="{FBAEB81B-DB7B-41F4-9719-48B55E1276F8}"/>
          </ac:spMkLst>
        </pc:spChg>
        <pc:spChg chg="add mod">
          <ac:chgData name="Tan Yong-Jia, Naaman" userId="795557a4-54cd-49c9-a8ed-2a04582a7def" providerId="ADAL" clId="{E520E956-AC60-4142-B4DA-24FAC4CDD22E}" dt="2022-04-25T03:41:08.807" v="22992" actId="20577"/>
          <ac:spMkLst>
            <pc:docMk/>
            <pc:sldMk cId="3379616768" sldId="524"/>
            <ac:spMk id="12" creationId="{DD0F63C9-3EEF-4163-A792-0335CD3EF08C}"/>
          </ac:spMkLst>
        </pc:spChg>
        <pc:picChg chg="add del mod">
          <ac:chgData name="Tan Yong-Jia, Naaman" userId="795557a4-54cd-49c9-a8ed-2a04582a7def" providerId="ADAL" clId="{E520E956-AC60-4142-B4DA-24FAC4CDD22E}" dt="2022-04-13T13:19:11.834" v="6838" actId="478"/>
          <ac:picMkLst>
            <pc:docMk/>
            <pc:sldMk cId="3379616768" sldId="524"/>
            <ac:picMk id="4" creationId="{3B3F040B-D8C1-45F4-86A2-2A92ADC16402}"/>
          </ac:picMkLst>
        </pc:picChg>
        <pc:picChg chg="add del mod">
          <ac:chgData name="Tan Yong-Jia, Naaman" userId="795557a4-54cd-49c9-a8ed-2a04582a7def" providerId="ADAL" clId="{E520E956-AC60-4142-B4DA-24FAC4CDD22E}" dt="2022-04-13T13:19:10.737" v="6837" actId="478"/>
          <ac:picMkLst>
            <pc:docMk/>
            <pc:sldMk cId="3379616768" sldId="524"/>
            <ac:picMk id="6" creationId="{1E92A478-C0A3-4D09-A729-AA4467F4B2C3}"/>
          </ac:picMkLst>
        </pc:picChg>
      </pc:sldChg>
      <pc:sldChg chg="modSp del mod">
        <pc:chgData name="Tan Yong-Jia, Naaman" userId="795557a4-54cd-49c9-a8ed-2a04582a7def" providerId="ADAL" clId="{E520E956-AC60-4142-B4DA-24FAC4CDD22E}" dt="2022-04-15T09:27:22.754" v="13830" actId="47"/>
        <pc:sldMkLst>
          <pc:docMk/>
          <pc:sldMk cId="706123678" sldId="525"/>
        </pc:sldMkLst>
        <pc:spChg chg="mod">
          <ac:chgData name="Tan Yong-Jia, Naaman" userId="795557a4-54cd-49c9-a8ed-2a04582a7def" providerId="ADAL" clId="{E520E956-AC60-4142-B4DA-24FAC4CDD22E}" dt="2022-04-13T05:00:35.601" v="3097" actId="20577"/>
          <ac:spMkLst>
            <pc:docMk/>
            <pc:sldMk cId="706123678" sldId="525"/>
            <ac:spMk id="2" creationId="{E95E111F-2C9F-4A2F-A90C-03997838A1F7}"/>
          </ac:spMkLst>
        </pc:spChg>
      </pc:sldChg>
      <pc:sldChg chg="addSp modSp add mod ord">
        <pc:chgData name="Tan Yong-Jia, Naaman" userId="795557a4-54cd-49c9-a8ed-2a04582a7def" providerId="ADAL" clId="{E520E956-AC60-4142-B4DA-24FAC4CDD22E}" dt="2022-04-26T15:37:20.224" v="23270" actId="20577"/>
        <pc:sldMkLst>
          <pc:docMk/>
          <pc:sldMk cId="2121965292" sldId="526"/>
        </pc:sldMkLst>
        <pc:spChg chg="mod">
          <ac:chgData name="Tan Yong-Jia, Naaman" userId="795557a4-54cd-49c9-a8ed-2a04582a7def" providerId="ADAL" clId="{E520E956-AC60-4142-B4DA-24FAC4CDD22E}" dt="2022-04-13T04:46:08.872" v="2069" actId="20577"/>
          <ac:spMkLst>
            <pc:docMk/>
            <pc:sldMk cId="2121965292" sldId="526"/>
            <ac:spMk id="2" creationId="{E95E111F-2C9F-4A2F-A90C-03997838A1F7}"/>
          </ac:spMkLst>
        </pc:spChg>
        <pc:spChg chg="add mod">
          <ac:chgData name="Tan Yong-Jia, Naaman" userId="795557a4-54cd-49c9-a8ed-2a04582a7def" providerId="ADAL" clId="{E520E956-AC60-4142-B4DA-24FAC4CDD22E}" dt="2022-04-26T15:37:20.224" v="23270" actId="20577"/>
          <ac:spMkLst>
            <pc:docMk/>
            <pc:sldMk cId="2121965292" sldId="526"/>
            <ac:spMk id="10" creationId="{CB46F7F9-71B2-423F-A123-652366777039}"/>
          </ac:spMkLst>
        </pc:spChg>
      </pc:sldChg>
      <pc:sldChg chg="add del">
        <pc:chgData name="Tan Yong-Jia, Naaman" userId="795557a4-54cd-49c9-a8ed-2a04582a7def" providerId="ADAL" clId="{E520E956-AC60-4142-B4DA-24FAC4CDD22E}" dt="2022-04-15T09:27:24.900" v="13832" actId="47"/>
        <pc:sldMkLst>
          <pc:docMk/>
          <pc:sldMk cId="2513413255" sldId="527"/>
        </pc:sldMkLst>
      </pc:sldChg>
      <pc:sldChg chg="addSp delSp modSp add mod ord">
        <pc:chgData name="Tan Yong-Jia, Naaman" userId="795557a4-54cd-49c9-a8ed-2a04582a7def" providerId="ADAL" clId="{E520E956-AC60-4142-B4DA-24FAC4CDD22E}" dt="2022-04-21T14:36:23.937" v="22705"/>
        <pc:sldMkLst>
          <pc:docMk/>
          <pc:sldMk cId="460284545" sldId="528"/>
        </pc:sldMkLst>
        <pc:spChg chg="del">
          <ac:chgData name="Tan Yong-Jia, Naaman" userId="795557a4-54cd-49c9-a8ed-2a04582a7def" providerId="ADAL" clId="{E520E956-AC60-4142-B4DA-24FAC4CDD22E}" dt="2022-04-13T04:19:09.264" v="136" actId="478"/>
          <ac:spMkLst>
            <pc:docMk/>
            <pc:sldMk cId="460284545" sldId="528"/>
            <ac:spMk id="2" creationId="{E95E111F-2C9F-4A2F-A90C-03997838A1F7}"/>
          </ac:spMkLst>
        </pc:spChg>
        <pc:spChg chg="del">
          <ac:chgData name="Tan Yong-Jia, Naaman" userId="795557a4-54cd-49c9-a8ed-2a04582a7def" providerId="ADAL" clId="{E520E956-AC60-4142-B4DA-24FAC4CDD22E}" dt="2022-04-13T04:18:33.986" v="129" actId="478"/>
          <ac:spMkLst>
            <pc:docMk/>
            <pc:sldMk cId="460284545" sldId="528"/>
            <ac:spMk id="10" creationId="{FCFB936F-BA60-421C-B3FD-E78E48A8DDB2}"/>
          </ac:spMkLst>
        </pc:spChg>
        <pc:picChg chg="add del mod">
          <ac:chgData name="Tan Yong-Jia, Naaman" userId="795557a4-54cd-49c9-a8ed-2a04582a7def" providerId="ADAL" clId="{E520E956-AC60-4142-B4DA-24FAC4CDD22E}" dt="2022-04-13T04:18:59.621" v="131" actId="21"/>
          <ac:picMkLst>
            <pc:docMk/>
            <pc:sldMk cId="460284545" sldId="528"/>
            <ac:picMk id="12" creationId="{D9667B49-C941-4791-B34C-620122DF3541}"/>
          </ac:picMkLst>
        </pc:picChg>
        <pc:picChg chg="add del mod">
          <ac:chgData name="Tan Yong-Jia, Naaman" userId="795557a4-54cd-49c9-a8ed-2a04582a7def" providerId="ADAL" clId="{E520E956-AC60-4142-B4DA-24FAC4CDD22E}" dt="2022-04-13T04:19:07.279" v="135"/>
          <ac:picMkLst>
            <pc:docMk/>
            <pc:sldMk cId="460284545" sldId="528"/>
            <ac:picMk id="13" creationId="{7E5B2FFA-513C-4D9B-880F-B269EBFD9CCA}"/>
          </ac:picMkLst>
        </pc:picChg>
        <pc:picChg chg="add mod">
          <ac:chgData name="Tan Yong-Jia, Naaman" userId="795557a4-54cd-49c9-a8ed-2a04582a7def" providerId="ADAL" clId="{E520E956-AC60-4142-B4DA-24FAC4CDD22E}" dt="2022-04-13T04:19:09.518" v="137"/>
          <ac:picMkLst>
            <pc:docMk/>
            <pc:sldMk cId="460284545" sldId="528"/>
            <ac:picMk id="14" creationId="{72C3ECEF-7300-4FCB-9790-655048492BC6}"/>
          </ac:picMkLst>
        </pc:picChg>
        <pc:picChg chg="del">
          <ac:chgData name="Tan Yong-Jia, Naaman" userId="795557a4-54cd-49c9-a8ed-2a04582a7def" providerId="ADAL" clId="{E520E956-AC60-4142-B4DA-24FAC4CDD22E}" dt="2022-04-13T04:18:31.634" v="128" actId="21"/>
          <ac:picMkLst>
            <pc:docMk/>
            <pc:sldMk cId="460284545" sldId="528"/>
            <ac:picMk id="1026" creationId="{2BCD55C8-CA2E-4B52-B522-5236DEBE835B}"/>
          </ac:picMkLst>
        </pc:picChg>
      </pc:sldChg>
      <pc:sldChg chg="modSp add del mod">
        <pc:chgData name="Tan Yong-Jia, Naaman" userId="795557a4-54cd-49c9-a8ed-2a04582a7def" providerId="ADAL" clId="{E520E956-AC60-4142-B4DA-24FAC4CDD22E}" dt="2022-04-13T08:06:14.581" v="3185" actId="47"/>
        <pc:sldMkLst>
          <pc:docMk/>
          <pc:sldMk cId="20365984" sldId="529"/>
        </pc:sldMkLst>
        <pc:spChg chg="mod">
          <ac:chgData name="Tan Yong-Jia, Naaman" userId="795557a4-54cd-49c9-a8ed-2a04582a7def" providerId="ADAL" clId="{E520E956-AC60-4142-B4DA-24FAC4CDD22E}" dt="2022-04-13T04:56:11.208" v="2673" actId="20577"/>
          <ac:spMkLst>
            <pc:docMk/>
            <pc:sldMk cId="20365984" sldId="529"/>
            <ac:spMk id="10" creationId="{BA5932B3-D6C2-4AE2-9C50-149FBEEBC9AF}"/>
          </ac:spMkLst>
        </pc:spChg>
      </pc:sldChg>
      <pc:sldChg chg="modSp add del mod ord">
        <pc:chgData name="Tan Yong-Jia, Naaman" userId="795557a4-54cd-49c9-a8ed-2a04582a7def" providerId="ADAL" clId="{E520E956-AC60-4142-B4DA-24FAC4CDD22E}" dt="2022-04-13T08:04:26.644" v="3141" actId="47"/>
        <pc:sldMkLst>
          <pc:docMk/>
          <pc:sldMk cId="3808399116" sldId="530"/>
        </pc:sldMkLst>
        <pc:spChg chg="mod">
          <ac:chgData name="Tan Yong-Jia, Naaman" userId="795557a4-54cd-49c9-a8ed-2a04582a7def" providerId="ADAL" clId="{E520E956-AC60-4142-B4DA-24FAC4CDD22E}" dt="2022-04-13T04:57:09.715" v="2708" actId="20577"/>
          <ac:spMkLst>
            <pc:docMk/>
            <pc:sldMk cId="3808399116" sldId="530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13T08:04:17.920" v="3140" actId="20577"/>
          <ac:spMkLst>
            <pc:docMk/>
            <pc:sldMk cId="3808399116" sldId="530"/>
            <ac:spMk id="10" creationId="{BA5932B3-D6C2-4AE2-9C50-149FBEEBC9AF}"/>
          </ac:spMkLst>
        </pc:spChg>
      </pc:sldChg>
      <pc:sldChg chg="addSp delSp modSp add mod ord">
        <pc:chgData name="Tan Yong-Jia, Naaman" userId="795557a4-54cd-49c9-a8ed-2a04582a7def" providerId="ADAL" clId="{E520E956-AC60-4142-B4DA-24FAC4CDD22E}" dt="2022-04-25T03:39:26.710" v="22980" actId="207"/>
        <pc:sldMkLst>
          <pc:docMk/>
          <pc:sldMk cId="992360931" sldId="531"/>
        </pc:sldMkLst>
        <pc:spChg chg="mod">
          <ac:chgData name="Tan Yong-Jia, Naaman" userId="795557a4-54cd-49c9-a8ed-2a04582a7def" providerId="ADAL" clId="{E520E956-AC60-4142-B4DA-24FAC4CDD22E}" dt="2022-04-25T03:30:09.266" v="22908" actId="20577"/>
          <ac:spMkLst>
            <pc:docMk/>
            <pc:sldMk cId="992360931" sldId="531"/>
            <ac:spMk id="2" creationId="{E95E111F-2C9F-4A2F-A90C-03997838A1F7}"/>
          </ac:spMkLst>
        </pc:spChg>
        <pc:spChg chg="del mod">
          <ac:chgData name="Tan Yong-Jia, Naaman" userId="795557a4-54cd-49c9-a8ed-2a04582a7def" providerId="ADAL" clId="{E520E956-AC60-4142-B4DA-24FAC4CDD22E}" dt="2022-04-13T13:11:04.067" v="6264"/>
          <ac:spMkLst>
            <pc:docMk/>
            <pc:sldMk cId="992360931" sldId="531"/>
            <ac:spMk id="10" creationId="{7442F672-3E28-40DF-927C-72CA18C785FD}"/>
          </ac:spMkLst>
        </pc:spChg>
        <pc:spChg chg="add mod">
          <ac:chgData name="Tan Yong-Jia, Naaman" userId="795557a4-54cd-49c9-a8ed-2a04582a7def" providerId="ADAL" clId="{E520E956-AC60-4142-B4DA-24FAC4CDD22E}" dt="2022-04-25T03:39:26.710" v="22980" actId="207"/>
          <ac:spMkLst>
            <pc:docMk/>
            <pc:sldMk cId="992360931" sldId="531"/>
            <ac:spMk id="11" creationId="{402B03DB-FD56-42F1-AEAA-76739F5BE6F2}"/>
          </ac:spMkLst>
        </pc:spChg>
        <pc:picChg chg="add del">
          <ac:chgData name="Tan Yong-Jia, Naaman" userId="795557a4-54cd-49c9-a8ed-2a04582a7def" providerId="ADAL" clId="{E520E956-AC60-4142-B4DA-24FAC4CDD22E}" dt="2022-04-15T08:04:09.727" v="8541" actId="478"/>
          <ac:picMkLst>
            <pc:docMk/>
            <pc:sldMk cId="992360931" sldId="531"/>
            <ac:picMk id="4" creationId="{B0EFC6F1-36F5-4C9E-9A5F-21419504E9A6}"/>
          </ac:picMkLst>
        </pc:picChg>
        <pc:picChg chg="add del mod">
          <ac:chgData name="Tan Yong-Jia, Naaman" userId="795557a4-54cd-49c9-a8ed-2a04582a7def" providerId="ADAL" clId="{E520E956-AC60-4142-B4DA-24FAC4CDD22E}" dt="2022-04-15T08:03:12.740" v="8538" actId="478"/>
          <ac:picMkLst>
            <pc:docMk/>
            <pc:sldMk cId="992360931" sldId="531"/>
            <ac:picMk id="12" creationId="{4E147998-DE16-4379-B9B4-7596D5EC1FD0}"/>
          </ac:picMkLst>
        </pc:picChg>
      </pc:sldChg>
      <pc:sldChg chg="addSp delSp modSp add del mod ord">
        <pc:chgData name="Tan Yong-Jia, Naaman" userId="795557a4-54cd-49c9-a8ed-2a04582a7def" providerId="ADAL" clId="{E520E956-AC60-4142-B4DA-24FAC4CDD22E}" dt="2022-04-15T09:26:21.146" v="13795" actId="47"/>
        <pc:sldMkLst>
          <pc:docMk/>
          <pc:sldMk cId="2441123772" sldId="532"/>
        </pc:sldMkLst>
        <pc:spChg chg="mod">
          <ac:chgData name="Tan Yong-Jia, Naaman" userId="795557a4-54cd-49c9-a8ed-2a04582a7def" providerId="ADAL" clId="{E520E956-AC60-4142-B4DA-24FAC4CDD22E}" dt="2022-04-13T04:59:51.152" v="3051" actId="20577"/>
          <ac:spMkLst>
            <pc:docMk/>
            <pc:sldMk cId="2441123772" sldId="532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4T03:04:16.295" v="7802"/>
          <ac:spMkLst>
            <pc:docMk/>
            <pc:sldMk cId="2441123772" sldId="532"/>
            <ac:spMk id="3" creationId="{E717B40B-9629-433B-94B2-41E9E0CBB5A6}"/>
          </ac:spMkLst>
        </pc:spChg>
        <pc:spChg chg="add mod">
          <ac:chgData name="Tan Yong-Jia, Naaman" userId="795557a4-54cd-49c9-a8ed-2a04582a7def" providerId="ADAL" clId="{E520E956-AC60-4142-B4DA-24FAC4CDD22E}" dt="2022-04-14T03:04:23.464" v="7807" actId="20577"/>
          <ac:spMkLst>
            <pc:docMk/>
            <pc:sldMk cId="2441123772" sldId="532"/>
            <ac:spMk id="5" creationId="{8B74C288-92B4-4935-ADAB-AD6B00532133}"/>
          </ac:spMkLst>
        </pc:spChg>
        <pc:spChg chg="add del mod">
          <ac:chgData name="Tan Yong-Jia, Naaman" userId="795557a4-54cd-49c9-a8ed-2a04582a7def" providerId="ADAL" clId="{E520E956-AC60-4142-B4DA-24FAC4CDD22E}" dt="2022-04-14T03:04:25.576" v="7809"/>
          <ac:spMkLst>
            <pc:docMk/>
            <pc:sldMk cId="2441123772" sldId="532"/>
            <ac:spMk id="6" creationId="{DF6C9C6F-7772-4C42-9140-E77D74B98DA9}"/>
          </ac:spMkLst>
        </pc:spChg>
        <pc:spChg chg="mod">
          <ac:chgData name="Tan Yong-Jia, Naaman" userId="795557a4-54cd-49c9-a8ed-2a04582a7def" providerId="ADAL" clId="{E520E956-AC60-4142-B4DA-24FAC4CDD22E}" dt="2022-04-13T13:25:02.766" v="7777" actId="12"/>
          <ac:spMkLst>
            <pc:docMk/>
            <pc:sldMk cId="2441123772" sldId="532"/>
            <ac:spMk id="10" creationId="{7442F672-3E28-40DF-927C-72CA18C785FD}"/>
          </ac:spMkLst>
        </pc:spChg>
        <pc:spChg chg="add del mod">
          <ac:chgData name="Tan Yong-Jia, Naaman" userId="795557a4-54cd-49c9-a8ed-2a04582a7def" providerId="ADAL" clId="{E520E956-AC60-4142-B4DA-24FAC4CDD22E}" dt="2022-04-14T03:04:35.772" v="7813"/>
          <ac:spMkLst>
            <pc:docMk/>
            <pc:sldMk cId="2441123772" sldId="532"/>
            <ac:spMk id="11" creationId="{7D6C1DC8-5640-4876-BF0C-79339AEF3146}"/>
          </ac:spMkLst>
        </pc:spChg>
        <pc:picChg chg="add mod">
          <ac:chgData name="Tan Yong-Jia, Naaman" userId="795557a4-54cd-49c9-a8ed-2a04582a7def" providerId="ADAL" clId="{E520E956-AC60-4142-B4DA-24FAC4CDD22E}" dt="2022-04-14T03:04:48.764" v="7818" actId="14100"/>
          <ac:picMkLst>
            <pc:docMk/>
            <pc:sldMk cId="2441123772" sldId="532"/>
            <ac:picMk id="4" creationId="{1410B7DA-07A3-47D2-932D-2377BF13F466}"/>
          </ac:picMkLst>
        </pc:picChg>
        <pc:picChg chg="add del mod">
          <ac:chgData name="Tan Yong-Jia, Naaman" userId="795557a4-54cd-49c9-a8ed-2a04582a7def" providerId="ADAL" clId="{E520E956-AC60-4142-B4DA-24FAC4CDD22E}" dt="2022-04-14T07:48:51.953" v="7820" actId="478"/>
          <ac:picMkLst>
            <pc:docMk/>
            <pc:sldMk cId="2441123772" sldId="532"/>
            <ac:picMk id="9" creationId="{3CFD9CF3-9C6E-4A49-8CCD-250A379F994C}"/>
          </ac:picMkLst>
        </pc:picChg>
        <pc:picChg chg="add mod">
          <ac:chgData name="Tan Yong-Jia, Naaman" userId="795557a4-54cd-49c9-a8ed-2a04582a7def" providerId="ADAL" clId="{E520E956-AC60-4142-B4DA-24FAC4CDD22E}" dt="2022-04-14T03:04:43.448" v="7816" actId="14100"/>
          <ac:picMkLst>
            <pc:docMk/>
            <pc:sldMk cId="2441123772" sldId="532"/>
            <ac:picMk id="12" creationId="{555CCC30-AC67-48E3-A1A8-44F9CBBAFC8F}"/>
          </ac:picMkLst>
        </pc:picChg>
        <pc:picChg chg="add del mod modCrop">
          <ac:chgData name="Tan Yong-Jia, Naaman" userId="795557a4-54cd-49c9-a8ed-2a04582a7def" providerId="ADAL" clId="{E520E956-AC60-4142-B4DA-24FAC4CDD22E}" dt="2022-04-15T06:47:52.887" v="7826" actId="478"/>
          <ac:picMkLst>
            <pc:docMk/>
            <pc:sldMk cId="2441123772" sldId="532"/>
            <ac:picMk id="14" creationId="{DAB38127-F33C-4211-AFCF-C83EF5761C53}"/>
          </ac:picMkLst>
        </pc:picChg>
      </pc:sldChg>
      <pc:sldChg chg="addSp delSp modSp add del mod ord">
        <pc:chgData name="Tan Yong-Jia, Naaman" userId="795557a4-54cd-49c9-a8ed-2a04582a7def" providerId="ADAL" clId="{E520E956-AC60-4142-B4DA-24FAC4CDD22E}" dt="2022-04-15T12:45:00.745" v="19530" actId="47"/>
        <pc:sldMkLst>
          <pc:docMk/>
          <pc:sldMk cId="1923790093" sldId="533"/>
        </pc:sldMkLst>
        <pc:spChg chg="mod">
          <ac:chgData name="Tan Yong-Jia, Naaman" userId="795557a4-54cd-49c9-a8ed-2a04582a7def" providerId="ADAL" clId="{E520E956-AC60-4142-B4DA-24FAC4CDD22E}" dt="2022-04-13T05:00:14.224" v="3074" actId="20577"/>
          <ac:spMkLst>
            <pc:docMk/>
            <pc:sldMk cId="1923790093" sldId="533"/>
            <ac:spMk id="2" creationId="{E95E111F-2C9F-4A2F-A90C-03997838A1F7}"/>
          </ac:spMkLst>
        </pc:spChg>
        <pc:spChg chg="add del mod">
          <ac:chgData name="Tan Yong-Jia, Naaman" userId="795557a4-54cd-49c9-a8ed-2a04582a7def" providerId="ADAL" clId="{E520E956-AC60-4142-B4DA-24FAC4CDD22E}" dt="2022-04-15T12:44:59.407" v="19529"/>
          <ac:spMkLst>
            <pc:docMk/>
            <pc:sldMk cId="1923790093" sldId="533"/>
            <ac:spMk id="10" creationId="{37C289D3-24F2-4274-B0FD-9E6BEF721205}"/>
          </ac:spMkLst>
        </pc:spChg>
        <pc:spChg chg="del mod">
          <ac:chgData name="Tan Yong-Jia, Naaman" userId="795557a4-54cd-49c9-a8ed-2a04582a7def" providerId="ADAL" clId="{E520E956-AC60-4142-B4DA-24FAC4CDD22E}" dt="2022-04-13T13:27:45.176" v="7780"/>
          <ac:spMkLst>
            <pc:docMk/>
            <pc:sldMk cId="1923790093" sldId="533"/>
            <ac:spMk id="10" creationId="{7442F672-3E28-40DF-927C-72CA18C785FD}"/>
          </ac:spMkLst>
        </pc:spChg>
      </pc:sldChg>
      <pc:sldChg chg="addSp delSp modSp add mod setBg">
        <pc:chgData name="Tan Yong-Jia, Naaman" userId="795557a4-54cd-49c9-a8ed-2a04582a7def" providerId="ADAL" clId="{E520E956-AC60-4142-B4DA-24FAC4CDD22E}" dt="2022-04-27T05:04:16.169" v="23984" actId="20577"/>
        <pc:sldMkLst>
          <pc:docMk/>
          <pc:sldMk cId="841895133" sldId="534"/>
        </pc:sldMkLst>
        <pc:spChg chg="mod">
          <ac:chgData name="Tan Yong-Jia, Naaman" userId="795557a4-54cd-49c9-a8ed-2a04582a7def" providerId="ADAL" clId="{E520E956-AC60-4142-B4DA-24FAC4CDD22E}" dt="2022-04-27T05:04:16.169" v="23984" actId="20577"/>
          <ac:spMkLst>
            <pc:docMk/>
            <pc:sldMk cId="841895133" sldId="534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3T08:06:42.668" v="3205" actId="478"/>
          <ac:spMkLst>
            <pc:docMk/>
            <pc:sldMk cId="841895133" sldId="534"/>
            <ac:spMk id="3" creationId="{2E9641A7-A58A-4674-9FAC-6A33FE2411AD}"/>
          </ac:spMkLst>
        </pc:spChg>
        <pc:spChg chg="add mod">
          <ac:chgData name="Tan Yong-Jia, Naaman" userId="795557a4-54cd-49c9-a8ed-2a04582a7def" providerId="ADAL" clId="{E520E956-AC60-4142-B4DA-24FAC4CDD22E}" dt="2022-04-25T03:22:17.102" v="22835" actId="1582"/>
          <ac:spMkLst>
            <pc:docMk/>
            <pc:sldMk cId="841895133" sldId="534"/>
            <ac:spMk id="3" creationId="{957A0A46-FA9F-45B3-81DA-DFF0E964DA8D}"/>
          </ac:spMkLst>
        </pc:spChg>
        <pc:spChg chg="add mod">
          <ac:chgData name="Tan Yong-Jia, Naaman" userId="795557a4-54cd-49c9-a8ed-2a04582a7def" providerId="ADAL" clId="{E520E956-AC60-4142-B4DA-24FAC4CDD22E}" dt="2022-04-25T03:22:17.102" v="22835" actId="1582"/>
          <ac:spMkLst>
            <pc:docMk/>
            <pc:sldMk cId="841895133" sldId="534"/>
            <ac:spMk id="4" creationId="{1FACBD83-57E7-4DDD-BDC4-6CE79B2B16A4}"/>
          </ac:spMkLst>
        </pc:spChg>
        <pc:spChg chg="add del">
          <ac:chgData name="Tan Yong-Jia, Naaman" userId="795557a4-54cd-49c9-a8ed-2a04582a7def" providerId="ADAL" clId="{E520E956-AC60-4142-B4DA-24FAC4CDD22E}" dt="2022-04-13T08:06:51.727" v="3210" actId="478"/>
          <ac:spMkLst>
            <pc:docMk/>
            <pc:sldMk cId="841895133" sldId="534"/>
            <ac:spMk id="4" creationId="{45F0CF2C-A90E-4505-AEE4-10D4087E07C8}"/>
          </ac:spMkLst>
        </pc:spChg>
        <pc:spChg chg="add del">
          <ac:chgData name="Tan Yong-Jia, Naaman" userId="795557a4-54cd-49c9-a8ed-2a04582a7def" providerId="ADAL" clId="{E520E956-AC60-4142-B4DA-24FAC4CDD22E}" dt="2022-04-25T03:22:03.852" v="22831" actId="11529"/>
          <ac:spMkLst>
            <pc:docMk/>
            <pc:sldMk cId="841895133" sldId="534"/>
            <ac:spMk id="5" creationId="{8C976461-6404-4BDE-92A0-14EB26D3E4F3}"/>
          </ac:spMkLst>
        </pc:spChg>
        <pc:spChg chg="add del">
          <ac:chgData name="Tan Yong-Jia, Naaman" userId="795557a4-54cd-49c9-a8ed-2a04582a7def" providerId="ADAL" clId="{E520E956-AC60-4142-B4DA-24FAC4CDD22E}" dt="2022-04-13T08:06:56.028" v="3212" actId="478"/>
          <ac:spMkLst>
            <pc:docMk/>
            <pc:sldMk cId="841895133" sldId="534"/>
            <ac:spMk id="5" creationId="{FDC6ADCB-5F94-4EFF-96BA-B60DBEEB18C4}"/>
          </ac:spMkLst>
        </pc:spChg>
        <pc:spChg chg="add del mod">
          <ac:chgData name="Tan Yong-Jia, Naaman" userId="795557a4-54cd-49c9-a8ed-2a04582a7def" providerId="ADAL" clId="{E520E956-AC60-4142-B4DA-24FAC4CDD22E}" dt="2022-04-13T08:12:19.789" v="3314" actId="478"/>
          <ac:spMkLst>
            <pc:docMk/>
            <pc:sldMk cId="841895133" sldId="534"/>
            <ac:spMk id="10" creationId="{48BA8728-0F4B-445C-A637-6461FD17F0AD}"/>
          </ac:spMkLst>
        </pc:spChg>
        <pc:spChg chg="del mod">
          <ac:chgData name="Tan Yong-Jia, Naaman" userId="795557a4-54cd-49c9-a8ed-2a04582a7def" providerId="ADAL" clId="{E520E956-AC60-4142-B4DA-24FAC4CDD22E}" dt="2022-04-13T08:06:49.773" v="3208"/>
          <ac:spMkLst>
            <pc:docMk/>
            <pc:sldMk cId="841895133" sldId="534"/>
            <ac:spMk id="11" creationId="{85086AE8-EB32-4D71-9277-629826C8A428}"/>
          </ac:spMkLst>
        </pc:spChg>
        <pc:spChg chg="add mod">
          <ac:chgData name="Tan Yong-Jia, Naaman" userId="795557a4-54cd-49c9-a8ed-2a04582a7def" providerId="ADAL" clId="{E520E956-AC60-4142-B4DA-24FAC4CDD22E}" dt="2022-04-15T11:33:12.674" v="15952" actId="20577"/>
          <ac:spMkLst>
            <pc:docMk/>
            <pc:sldMk cId="841895133" sldId="534"/>
            <ac:spMk id="13" creationId="{A57EFDC0-FA3C-4CDC-969B-1AE2B1894CF2}"/>
          </ac:spMkLst>
        </pc:spChg>
        <pc:spChg chg="add del mod">
          <ac:chgData name="Tan Yong-Jia, Naaman" userId="795557a4-54cd-49c9-a8ed-2a04582a7def" providerId="ADAL" clId="{E520E956-AC60-4142-B4DA-24FAC4CDD22E}" dt="2022-04-15T11:33:14.641" v="15954"/>
          <ac:spMkLst>
            <pc:docMk/>
            <pc:sldMk cId="841895133" sldId="534"/>
            <ac:spMk id="14" creationId="{14DDA8F5-0B6D-41F4-AA51-856BAD0374B8}"/>
          </ac:spMkLst>
        </pc:spChg>
        <pc:spChg chg="add mod">
          <ac:chgData name="Tan Yong-Jia, Naaman" userId="795557a4-54cd-49c9-a8ed-2a04582a7def" providerId="ADAL" clId="{E520E956-AC60-4142-B4DA-24FAC4CDD22E}" dt="2022-04-25T03:21:11.029" v="22820" actId="20577"/>
          <ac:spMkLst>
            <pc:docMk/>
            <pc:sldMk cId="841895133" sldId="534"/>
            <ac:spMk id="14" creationId="{6A2FCAF4-8FD6-4788-B931-5B1EA1075745}"/>
          </ac:spMkLst>
        </pc:spChg>
        <pc:spChg chg="add mod">
          <ac:chgData name="Tan Yong-Jia, Naaman" userId="795557a4-54cd-49c9-a8ed-2a04582a7def" providerId="ADAL" clId="{E520E956-AC60-4142-B4DA-24FAC4CDD22E}" dt="2022-04-15T11:33:33.176" v="15972" actId="1035"/>
          <ac:spMkLst>
            <pc:docMk/>
            <pc:sldMk cId="841895133" sldId="534"/>
            <ac:spMk id="15" creationId="{76E72356-DC13-4B61-910E-EA7DA97822D5}"/>
          </ac:spMkLst>
        </pc:spChg>
        <pc:spChg chg="add mod">
          <ac:chgData name="Tan Yong-Jia, Naaman" userId="795557a4-54cd-49c9-a8ed-2a04582a7def" providerId="ADAL" clId="{E520E956-AC60-4142-B4DA-24FAC4CDD22E}" dt="2022-04-15T11:33:33.176" v="15972" actId="1035"/>
          <ac:spMkLst>
            <pc:docMk/>
            <pc:sldMk cId="841895133" sldId="534"/>
            <ac:spMk id="16" creationId="{B4A774F1-5D57-4D9B-8A72-6EA2D57BDD80}"/>
          </ac:spMkLst>
        </pc:spChg>
        <pc:spChg chg="add mod">
          <ac:chgData name="Tan Yong-Jia, Naaman" userId="795557a4-54cd-49c9-a8ed-2a04582a7def" providerId="ADAL" clId="{E520E956-AC60-4142-B4DA-24FAC4CDD22E}" dt="2022-04-25T03:21:27.678" v="22827" actId="1076"/>
          <ac:spMkLst>
            <pc:docMk/>
            <pc:sldMk cId="841895133" sldId="534"/>
            <ac:spMk id="17" creationId="{6B71A3B1-99F9-489A-B259-4CC6E28BDF85}"/>
          </ac:spMkLst>
        </pc:spChg>
        <pc:spChg chg="add del mod">
          <ac:chgData name="Tan Yong-Jia, Naaman" userId="795557a4-54cd-49c9-a8ed-2a04582a7def" providerId="ADAL" clId="{E520E956-AC60-4142-B4DA-24FAC4CDD22E}" dt="2022-04-13T08:12:19.789" v="3314" actId="478"/>
          <ac:spMkLst>
            <pc:docMk/>
            <pc:sldMk cId="841895133" sldId="534"/>
            <ac:spMk id="17" creationId="{90DC5967-57E1-4244-881F-0B65810B1D99}"/>
          </ac:spMkLst>
        </pc:spChg>
        <pc:spChg chg="add del mod">
          <ac:chgData name="Tan Yong-Jia, Naaman" userId="795557a4-54cd-49c9-a8ed-2a04582a7def" providerId="ADAL" clId="{E520E956-AC60-4142-B4DA-24FAC4CDD22E}" dt="2022-04-13T08:12:19.789" v="3314" actId="478"/>
          <ac:spMkLst>
            <pc:docMk/>
            <pc:sldMk cId="841895133" sldId="534"/>
            <ac:spMk id="18" creationId="{A94DAE70-9422-425C-AADB-466FDD9A83F4}"/>
          </ac:spMkLst>
        </pc:spChg>
        <pc:spChg chg="add del mod">
          <ac:chgData name="Tan Yong-Jia, Naaman" userId="795557a4-54cd-49c9-a8ed-2a04582a7def" providerId="ADAL" clId="{E520E956-AC60-4142-B4DA-24FAC4CDD22E}" dt="2022-04-13T08:12:19.789" v="3314" actId="478"/>
          <ac:spMkLst>
            <pc:docMk/>
            <pc:sldMk cId="841895133" sldId="534"/>
            <ac:spMk id="19" creationId="{2AFCCE15-45D2-4165-886A-DE270582EB55}"/>
          </ac:spMkLst>
        </pc:spChg>
        <pc:spChg chg="add del mod">
          <ac:chgData name="Tan Yong-Jia, Naaman" userId="795557a4-54cd-49c9-a8ed-2a04582a7def" providerId="ADAL" clId="{E520E956-AC60-4142-B4DA-24FAC4CDD22E}" dt="2022-04-13T08:12:19.789" v="3314" actId="478"/>
          <ac:spMkLst>
            <pc:docMk/>
            <pc:sldMk cId="841895133" sldId="534"/>
            <ac:spMk id="20" creationId="{7C0AEEFF-7F29-4DDC-AE73-5F33660BADBB}"/>
          </ac:spMkLst>
        </pc:spChg>
        <pc:spChg chg="add del mod">
          <ac:chgData name="Tan Yong-Jia, Naaman" userId="795557a4-54cd-49c9-a8ed-2a04582a7def" providerId="ADAL" clId="{E520E956-AC60-4142-B4DA-24FAC4CDD22E}" dt="2022-04-13T08:12:19.789" v="3314" actId="478"/>
          <ac:spMkLst>
            <pc:docMk/>
            <pc:sldMk cId="841895133" sldId="534"/>
            <ac:spMk id="21" creationId="{7D148880-5AA7-462C-BBB8-468EF6632A80}"/>
          </ac:spMkLst>
        </pc:spChg>
        <pc:spChg chg="add del mod">
          <ac:chgData name="Tan Yong-Jia, Naaman" userId="795557a4-54cd-49c9-a8ed-2a04582a7def" providerId="ADAL" clId="{E520E956-AC60-4142-B4DA-24FAC4CDD22E}" dt="2022-04-13T08:12:15.797" v="3309"/>
          <ac:spMkLst>
            <pc:docMk/>
            <pc:sldMk cId="841895133" sldId="534"/>
            <ac:spMk id="22" creationId="{7F519B35-C937-463F-8A5B-A16D8A718E09}"/>
          </ac:spMkLst>
        </pc:spChg>
        <pc:spChg chg="add del mod">
          <ac:chgData name="Tan Yong-Jia, Naaman" userId="795557a4-54cd-49c9-a8ed-2a04582a7def" providerId="ADAL" clId="{E520E956-AC60-4142-B4DA-24FAC4CDD22E}" dt="2022-04-13T08:12:15.144" v="3307"/>
          <ac:spMkLst>
            <pc:docMk/>
            <pc:sldMk cId="841895133" sldId="534"/>
            <ac:spMk id="23" creationId="{FE7CE9FC-13BE-4F32-AF53-27B3404171A1}"/>
          </ac:spMkLst>
        </pc:spChg>
        <pc:spChg chg="add del mod">
          <ac:chgData name="Tan Yong-Jia, Naaman" userId="795557a4-54cd-49c9-a8ed-2a04582a7def" providerId="ADAL" clId="{E520E956-AC60-4142-B4DA-24FAC4CDD22E}" dt="2022-04-13T08:12:14.489" v="3305"/>
          <ac:spMkLst>
            <pc:docMk/>
            <pc:sldMk cId="841895133" sldId="534"/>
            <ac:spMk id="24" creationId="{F7E7DCDF-AF58-4EDD-B884-9C90ABC2C82A}"/>
          </ac:spMkLst>
        </pc:spChg>
        <pc:spChg chg="add del mod">
          <ac:chgData name="Tan Yong-Jia, Naaman" userId="795557a4-54cd-49c9-a8ed-2a04582a7def" providerId="ADAL" clId="{E520E956-AC60-4142-B4DA-24FAC4CDD22E}" dt="2022-04-13T08:12:13.906" v="3303"/>
          <ac:spMkLst>
            <pc:docMk/>
            <pc:sldMk cId="841895133" sldId="534"/>
            <ac:spMk id="30" creationId="{62FD2596-B335-48F9-B8E5-20D22C61195F}"/>
          </ac:spMkLst>
        </pc:spChg>
        <pc:spChg chg="add del mod">
          <ac:chgData name="Tan Yong-Jia, Naaman" userId="795557a4-54cd-49c9-a8ed-2a04582a7def" providerId="ADAL" clId="{E520E956-AC60-4142-B4DA-24FAC4CDD22E}" dt="2022-04-13T08:12:13.700" v="3302"/>
          <ac:spMkLst>
            <pc:docMk/>
            <pc:sldMk cId="841895133" sldId="534"/>
            <ac:spMk id="31" creationId="{81DD63FD-E1F0-48D3-A331-9954BE225D17}"/>
          </ac:spMkLst>
        </pc:spChg>
        <pc:spChg chg="add del mod">
          <ac:chgData name="Tan Yong-Jia, Naaman" userId="795557a4-54cd-49c9-a8ed-2a04582a7def" providerId="ADAL" clId="{E520E956-AC60-4142-B4DA-24FAC4CDD22E}" dt="2022-04-13T08:12:13.003" v="3299"/>
          <ac:spMkLst>
            <pc:docMk/>
            <pc:sldMk cId="841895133" sldId="534"/>
            <ac:spMk id="32" creationId="{993A0DD4-C4E7-4BB9-8B21-8A3A45BA0260}"/>
          </ac:spMkLst>
        </pc:spChg>
        <pc:spChg chg="add del mod">
          <ac:chgData name="Tan Yong-Jia, Naaman" userId="795557a4-54cd-49c9-a8ed-2a04582a7def" providerId="ADAL" clId="{E520E956-AC60-4142-B4DA-24FAC4CDD22E}" dt="2022-04-13T08:12:12.633" v="3297"/>
          <ac:spMkLst>
            <pc:docMk/>
            <pc:sldMk cId="841895133" sldId="534"/>
            <ac:spMk id="33" creationId="{29010618-8EAB-4099-B9F3-686E073F1C40}"/>
          </ac:spMkLst>
        </pc:spChg>
        <pc:spChg chg="add del mod">
          <ac:chgData name="Tan Yong-Jia, Naaman" userId="795557a4-54cd-49c9-a8ed-2a04582a7def" providerId="ADAL" clId="{E520E956-AC60-4142-B4DA-24FAC4CDD22E}" dt="2022-04-13T08:12:12.184" v="3295"/>
          <ac:spMkLst>
            <pc:docMk/>
            <pc:sldMk cId="841895133" sldId="534"/>
            <ac:spMk id="34" creationId="{F8D85745-FB1A-460B-A768-7972B0ABD979}"/>
          </ac:spMkLst>
        </pc:spChg>
        <pc:picChg chg="add del mod">
          <ac:chgData name="Tan Yong-Jia, Naaman" userId="795557a4-54cd-49c9-a8ed-2a04582a7def" providerId="ADAL" clId="{E520E956-AC60-4142-B4DA-24FAC4CDD22E}" dt="2022-04-15T07:44:53.006" v="7830"/>
          <ac:picMkLst>
            <pc:docMk/>
            <pc:sldMk cId="841895133" sldId="534"/>
            <ac:picMk id="4" creationId="{5727FEC0-C968-4920-8F37-614DA811CAD7}"/>
          </ac:picMkLst>
        </pc:picChg>
        <pc:picChg chg="add mod ord modCrop">
          <ac:chgData name="Tan Yong-Jia, Naaman" userId="795557a4-54cd-49c9-a8ed-2a04582a7def" providerId="ADAL" clId="{E520E956-AC60-4142-B4DA-24FAC4CDD22E}" dt="2022-04-25T03:21:24.669" v="22826" actId="1076"/>
          <ac:picMkLst>
            <pc:docMk/>
            <pc:sldMk cId="841895133" sldId="534"/>
            <ac:picMk id="9" creationId="{A69ECCDC-80E5-450D-BC41-6AEE7F8BDB28}"/>
          </ac:picMkLst>
        </pc:picChg>
      </pc:sldChg>
      <pc:sldChg chg="addSp delSp modSp add del mod setBg">
        <pc:chgData name="Tan Yong-Jia, Naaman" userId="795557a4-54cd-49c9-a8ed-2a04582a7def" providerId="ADAL" clId="{E520E956-AC60-4142-B4DA-24FAC4CDD22E}" dt="2022-04-15T11:57:46.942" v="17520" actId="47"/>
        <pc:sldMkLst>
          <pc:docMk/>
          <pc:sldMk cId="3456006779" sldId="535"/>
        </pc:sldMkLst>
        <pc:spChg chg="mod">
          <ac:chgData name="Tan Yong-Jia, Naaman" userId="795557a4-54cd-49c9-a8ed-2a04582a7def" providerId="ADAL" clId="{E520E956-AC60-4142-B4DA-24FAC4CDD22E}" dt="2022-04-13T08:12:29.475" v="3318" actId="20577"/>
          <ac:spMkLst>
            <pc:docMk/>
            <pc:sldMk cId="3456006779" sldId="535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3T08:13:03.942" v="3321" actId="478"/>
          <ac:spMkLst>
            <pc:docMk/>
            <pc:sldMk cId="3456006779" sldId="535"/>
            <ac:spMk id="3" creationId="{926A55DF-8493-45B2-BEFF-7E322E7C8112}"/>
          </ac:spMkLst>
        </pc:spChg>
        <pc:spChg chg="add mod">
          <ac:chgData name="Tan Yong-Jia, Naaman" userId="795557a4-54cd-49c9-a8ed-2a04582a7def" providerId="ADAL" clId="{E520E956-AC60-4142-B4DA-24FAC4CDD22E}" dt="2022-04-15T11:33:42.920" v="15973"/>
          <ac:spMkLst>
            <pc:docMk/>
            <pc:sldMk cId="3456006779" sldId="535"/>
            <ac:spMk id="11" creationId="{F73E8D29-EC5B-4648-A4F7-8562F0DDD74E}"/>
          </ac:spMkLst>
        </pc:spChg>
        <pc:spChg chg="add mod">
          <ac:chgData name="Tan Yong-Jia, Naaman" userId="795557a4-54cd-49c9-a8ed-2a04582a7def" providerId="ADAL" clId="{E520E956-AC60-4142-B4DA-24FAC4CDD22E}" dt="2022-04-15T11:33:42.920" v="15973"/>
          <ac:spMkLst>
            <pc:docMk/>
            <pc:sldMk cId="3456006779" sldId="535"/>
            <ac:spMk id="12" creationId="{B1140F43-5BCB-4549-81E2-E9E579F12BD3}"/>
          </ac:spMkLst>
        </pc:spChg>
        <pc:spChg chg="add mod">
          <ac:chgData name="Tan Yong-Jia, Naaman" userId="795557a4-54cd-49c9-a8ed-2a04582a7def" providerId="ADAL" clId="{E520E956-AC60-4142-B4DA-24FAC4CDD22E}" dt="2022-04-15T11:33:42.920" v="15973"/>
          <ac:spMkLst>
            <pc:docMk/>
            <pc:sldMk cId="3456006779" sldId="535"/>
            <ac:spMk id="13" creationId="{E33C0DDC-4E3A-4F0F-BC99-AC1B2E9276A5}"/>
          </ac:spMkLst>
        </pc:spChg>
        <pc:spChg chg="add del mod">
          <ac:chgData name="Tan Yong-Jia, Naaman" userId="795557a4-54cd-49c9-a8ed-2a04582a7def" providerId="ADAL" clId="{E520E956-AC60-4142-B4DA-24FAC4CDD22E}" dt="2022-04-15T11:48:48.325" v="17085" actId="478"/>
          <ac:spMkLst>
            <pc:docMk/>
            <pc:sldMk cId="3456006779" sldId="535"/>
            <ac:spMk id="15" creationId="{99908F12-D777-4542-911F-BC105F999366}"/>
          </ac:spMkLst>
        </pc:spChg>
        <pc:picChg chg="add mod ord modCrop">
          <ac:chgData name="Tan Yong-Jia, Naaman" userId="795557a4-54cd-49c9-a8ed-2a04582a7def" providerId="ADAL" clId="{E520E956-AC60-4142-B4DA-24FAC4CDD22E}" dt="2022-04-13T08:14:23.713" v="3364" actId="1037"/>
          <ac:picMkLst>
            <pc:docMk/>
            <pc:sldMk cId="3456006779" sldId="535"/>
            <ac:picMk id="5" creationId="{E6035F42-B789-4201-9B05-CCE807F9E3E4}"/>
          </ac:picMkLst>
        </pc:picChg>
        <pc:picChg chg="del">
          <ac:chgData name="Tan Yong-Jia, Naaman" userId="795557a4-54cd-49c9-a8ed-2a04582a7def" providerId="ADAL" clId="{E520E956-AC60-4142-B4DA-24FAC4CDD22E}" dt="2022-04-13T08:13:03.942" v="3321" actId="478"/>
          <ac:picMkLst>
            <pc:docMk/>
            <pc:sldMk cId="3456006779" sldId="535"/>
            <ac:picMk id="9" creationId="{A69ECCDC-80E5-450D-BC41-6AEE7F8BDB28}"/>
          </ac:picMkLst>
        </pc:picChg>
        <pc:picChg chg="add del mod">
          <ac:chgData name="Tan Yong-Jia, Naaman" userId="795557a4-54cd-49c9-a8ed-2a04582a7def" providerId="ADAL" clId="{E520E956-AC60-4142-B4DA-24FAC4CDD22E}" dt="2022-04-15T11:48:18.532" v="17034"/>
          <ac:picMkLst>
            <pc:docMk/>
            <pc:sldMk cId="3456006779" sldId="535"/>
            <ac:picMk id="14" creationId="{509236EF-D4A9-48C3-AAD1-CA3E6B24A043}"/>
          </ac:picMkLst>
        </pc:picChg>
      </pc:sldChg>
      <pc:sldChg chg="addSp delSp modSp add del mod setBg">
        <pc:chgData name="Tan Yong-Jia, Naaman" userId="795557a4-54cd-49c9-a8ed-2a04582a7def" providerId="ADAL" clId="{E520E956-AC60-4142-B4DA-24FAC4CDD22E}" dt="2022-04-19T06:16:48.686" v="20274" actId="47"/>
        <pc:sldMkLst>
          <pc:docMk/>
          <pc:sldMk cId="3085497237" sldId="536"/>
        </pc:sldMkLst>
        <pc:spChg chg="mod">
          <ac:chgData name="Tan Yong-Jia, Naaman" userId="795557a4-54cd-49c9-a8ed-2a04582a7def" providerId="ADAL" clId="{E520E956-AC60-4142-B4DA-24FAC4CDD22E}" dt="2022-04-13T08:15:29.777" v="3436" actId="207"/>
          <ac:spMkLst>
            <pc:docMk/>
            <pc:sldMk cId="3085497237" sldId="536"/>
            <ac:spMk id="2" creationId="{E95E111F-2C9F-4A2F-A90C-03997838A1F7}"/>
          </ac:spMkLst>
        </pc:spChg>
        <pc:spChg chg="add del mod">
          <ac:chgData name="Tan Yong-Jia, Naaman" userId="795557a4-54cd-49c9-a8ed-2a04582a7def" providerId="ADAL" clId="{E520E956-AC60-4142-B4DA-24FAC4CDD22E}" dt="2022-04-15T11:51:21.484" v="17120" actId="478"/>
          <ac:spMkLst>
            <pc:docMk/>
            <pc:sldMk cId="3085497237" sldId="536"/>
            <ac:spMk id="11" creationId="{7E13A096-C264-4527-811F-D6A7CD8358D5}"/>
          </ac:spMkLst>
        </pc:spChg>
        <pc:picChg chg="add del">
          <ac:chgData name="Tan Yong-Jia, Naaman" userId="795557a4-54cd-49c9-a8ed-2a04582a7def" providerId="ADAL" clId="{E520E956-AC60-4142-B4DA-24FAC4CDD22E}" dt="2022-04-13T08:17:26.957" v="3439" actId="478"/>
          <ac:picMkLst>
            <pc:docMk/>
            <pc:sldMk cId="3085497237" sldId="536"/>
            <ac:picMk id="4" creationId="{5AB97A5F-181F-4994-987B-59BD8C1E3C69}"/>
          </ac:picMkLst>
        </pc:picChg>
        <pc:picChg chg="del">
          <ac:chgData name="Tan Yong-Jia, Naaman" userId="795557a4-54cd-49c9-a8ed-2a04582a7def" providerId="ADAL" clId="{E520E956-AC60-4142-B4DA-24FAC4CDD22E}" dt="2022-04-13T08:15:30.568" v="3437" actId="478"/>
          <ac:picMkLst>
            <pc:docMk/>
            <pc:sldMk cId="3085497237" sldId="536"/>
            <ac:picMk id="5" creationId="{E6035F42-B789-4201-9B05-CCE807F9E3E4}"/>
          </ac:picMkLst>
        </pc:picChg>
        <pc:picChg chg="add mod">
          <ac:chgData name="Tan Yong-Jia, Naaman" userId="795557a4-54cd-49c9-a8ed-2a04582a7def" providerId="ADAL" clId="{E520E956-AC60-4142-B4DA-24FAC4CDD22E}" dt="2022-04-13T08:17:37.132" v="3454" actId="1036"/>
          <ac:picMkLst>
            <pc:docMk/>
            <pc:sldMk cId="3085497237" sldId="536"/>
            <ac:picMk id="9" creationId="{A228089E-FF03-45D3-AED8-ADCDCD673609}"/>
          </ac:picMkLst>
        </pc:picChg>
      </pc:sldChg>
      <pc:sldChg chg="modSp add mod ord">
        <pc:chgData name="Tan Yong-Jia, Naaman" userId="795557a4-54cd-49c9-a8ed-2a04582a7def" providerId="ADAL" clId="{E520E956-AC60-4142-B4DA-24FAC4CDD22E}" dt="2022-04-25T03:39:56.269" v="22984" actId="20577"/>
        <pc:sldMkLst>
          <pc:docMk/>
          <pc:sldMk cId="3923185775" sldId="537"/>
        </pc:sldMkLst>
        <pc:spChg chg="mod">
          <ac:chgData name="Tan Yong-Jia, Naaman" userId="795557a4-54cd-49c9-a8ed-2a04582a7def" providerId="ADAL" clId="{E520E956-AC60-4142-B4DA-24FAC4CDD22E}" dt="2022-04-13T08:24:29.089" v="4522" actId="20577"/>
          <ac:spMkLst>
            <pc:docMk/>
            <pc:sldMk cId="3923185775" sldId="537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25T03:39:56.269" v="22984" actId="20577"/>
          <ac:spMkLst>
            <pc:docMk/>
            <pc:sldMk cId="3923185775" sldId="537"/>
            <ac:spMk id="11" creationId="{85086AE8-EB32-4D71-9277-629826C8A428}"/>
          </ac:spMkLst>
        </pc:spChg>
      </pc:sldChg>
      <pc:sldChg chg="modSp add del mod">
        <pc:chgData name="Tan Yong-Jia, Naaman" userId="795557a4-54cd-49c9-a8ed-2a04582a7def" providerId="ADAL" clId="{E520E956-AC60-4142-B4DA-24FAC4CDD22E}" dt="2022-04-15T07:44:19.750" v="7828" actId="47"/>
        <pc:sldMkLst>
          <pc:docMk/>
          <pc:sldMk cId="804754609" sldId="538"/>
        </pc:sldMkLst>
        <pc:spChg chg="mod">
          <ac:chgData name="Tan Yong-Jia, Naaman" userId="795557a4-54cd-49c9-a8ed-2a04582a7def" providerId="ADAL" clId="{E520E956-AC60-4142-B4DA-24FAC4CDD22E}" dt="2022-04-13T08:25:02.364" v="4559" actId="207"/>
          <ac:spMkLst>
            <pc:docMk/>
            <pc:sldMk cId="804754609" sldId="538"/>
            <ac:spMk id="11" creationId="{85086AE8-EB32-4D71-9277-629826C8A428}"/>
          </ac:spMkLst>
        </pc:spChg>
      </pc:sldChg>
      <pc:sldChg chg="addSp delSp modSp add mod ord">
        <pc:chgData name="Tan Yong-Jia, Naaman" userId="795557a4-54cd-49c9-a8ed-2a04582a7def" providerId="ADAL" clId="{E520E956-AC60-4142-B4DA-24FAC4CDD22E}" dt="2022-04-25T03:24:51.937" v="22838"/>
        <pc:sldMkLst>
          <pc:docMk/>
          <pc:sldMk cId="1965141885" sldId="539"/>
        </pc:sldMkLst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3" creationId="{E679C3FD-6E0F-4533-9920-7E2E37528794}"/>
          </ac:spMkLst>
        </pc:spChg>
        <pc:spChg chg="mod ord">
          <ac:chgData name="Tan Yong-Jia, Naaman" userId="795557a4-54cd-49c9-a8ed-2a04582a7def" providerId="ADAL" clId="{E520E956-AC60-4142-B4DA-24FAC4CDD22E}" dt="2022-04-21T04:54:09.730" v="20867" actId="20577"/>
          <ac:spMkLst>
            <pc:docMk/>
            <pc:sldMk cId="1965141885" sldId="539"/>
            <ac:spMk id="11" creationId="{85086AE8-EB32-4D71-9277-629826C8A428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12" creationId="{289C703A-5351-4B59-99D5-EB52A9B47734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13" creationId="{5B26A10F-5A89-4366-B69B-7C287573814A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14" creationId="{77F8F52D-134A-4D57-B00D-296C8FFC7A3E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15" creationId="{54F6FC35-BB5E-4BA1-9CF4-F5A5595943E3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16" creationId="{D7B61074-BE44-4ED2-8B03-B675B3CF0068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17" creationId="{82A59B36-B131-478C-8EE6-46EBC9AFC970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18" creationId="{82F1C96E-A1E8-40FA-BD69-A5936FA9CD68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19" creationId="{9EEE6443-E642-4CFE-8493-5A1605D827CE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20" creationId="{B082727F-CD13-469B-8F5C-8F8CD84668EB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21" creationId="{CDEE97B9-D4C7-4073-9F80-AA38D57D1DD9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22" creationId="{D18D7CAD-3421-45C8-B3DD-3FC6CC5739EF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23" creationId="{3FE2D5C3-D8DD-45BC-95FE-8C17FFADFDC6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24" creationId="{C03414AB-3D02-4DED-A663-363F95665C7C}"/>
          </ac:spMkLst>
        </pc:spChg>
        <pc:spChg chg="add del mod">
          <ac:chgData name="Tan Yong-Jia, Naaman" userId="795557a4-54cd-49c9-a8ed-2a04582a7def" providerId="ADAL" clId="{E520E956-AC60-4142-B4DA-24FAC4CDD22E}" dt="2022-04-21T04:46:50.709" v="20581" actId="478"/>
          <ac:spMkLst>
            <pc:docMk/>
            <pc:sldMk cId="1965141885" sldId="539"/>
            <ac:spMk id="30" creationId="{DF49F7DB-4AC1-4652-A363-03D904321176}"/>
          </ac:spMkLst>
        </pc:spChg>
        <pc:spChg chg="add del mod">
          <ac:chgData name="Tan Yong-Jia, Naaman" userId="795557a4-54cd-49c9-a8ed-2a04582a7def" providerId="ADAL" clId="{E520E956-AC60-4142-B4DA-24FAC4CDD22E}" dt="2022-04-21T04:46:49.295" v="20580" actId="478"/>
          <ac:spMkLst>
            <pc:docMk/>
            <pc:sldMk cId="1965141885" sldId="539"/>
            <ac:spMk id="31" creationId="{400CDC9A-9005-42F5-8F65-ACEAF554ABC4}"/>
          </ac:spMkLst>
        </pc:spChg>
        <pc:spChg chg="add del mod">
          <ac:chgData name="Tan Yong-Jia, Naaman" userId="795557a4-54cd-49c9-a8ed-2a04582a7def" providerId="ADAL" clId="{E520E956-AC60-4142-B4DA-24FAC4CDD22E}" dt="2022-04-21T04:44:12.252" v="20507"/>
          <ac:spMkLst>
            <pc:docMk/>
            <pc:sldMk cId="1965141885" sldId="539"/>
            <ac:spMk id="32" creationId="{11AB6F1C-74B3-487E-A862-E865C8AE6B17}"/>
          </ac:spMkLst>
        </pc:spChg>
        <pc:spChg chg="add del mod">
          <ac:chgData name="Tan Yong-Jia, Naaman" userId="795557a4-54cd-49c9-a8ed-2a04582a7def" providerId="ADAL" clId="{E520E956-AC60-4142-B4DA-24FAC4CDD22E}" dt="2022-04-21T04:44:12.252" v="20507"/>
          <ac:spMkLst>
            <pc:docMk/>
            <pc:sldMk cId="1965141885" sldId="539"/>
            <ac:spMk id="33" creationId="{7A44372F-6C31-4A4C-B4FC-9FE654B2507F}"/>
          </ac:spMkLst>
        </pc:spChg>
        <pc:spChg chg="add del mod">
          <ac:chgData name="Tan Yong-Jia, Naaman" userId="795557a4-54cd-49c9-a8ed-2a04582a7def" providerId="ADAL" clId="{E520E956-AC60-4142-B4DA-24FAC4CDD22E}" dt="2022-04-21T04:44:12.252" v="20507"/>
          <ac:spMkLst>
            <pc:docMk/>
            <pc:sldMk cId="1965141885" sldId="539"/>
            <ac:spMk id="34" creationId="{050FB493-12AD-4060-9CE8-B125C49C632E}"/>
          </ac:spMkLst>
        </pc:spChg>
        <pc:spChg chg="add del mod">
          <ac:chgData name="Tan Yong-Jia, Naaman" userId="795557a4-54cd-49c9-a8ed-2a04582a7def" providerId="ADAL" clId="{E520E956-AC60-4142-B4DA-24FAC4CDD22E}" dt="2022-04-21T04:44:12.252" v="20507"/>
          <ac:spMkLst>
            <pc:docMk/>
            <pc:sldMk cId="1965141885" sldId="539"/>
            <ac:spMk id="35" creationId="{F5054792-0257-4BD9-A340-D4A434B83C3A}"/>
          </ac:spMkLst>
        </pc:spChg>
        <pc:spChg chg="add del mod">
          <ac:chgData name="Tan Yong-Jia, Naaman" userId="795557a4-54cd-49c9-a8ed-2a04582a7def" providerId="ADAL" clId="{E520E956-AC60-4142-B4DA-24FAC4CDD22E}" dt="2022-04-21T04:47:31.023" v="20588" actId="478"/>
          <ac:spMkLst>
            <pc:docMk/>
            <pc:sldMk cId="1965141885" sldId="539"/>
            <ac:spMk id="36" creationId="{5538089D-ADB7-49CC-8F79-9301238B1F72}"/>
          </ac:spMkLst>
        </pc:spChg>
        <pc:spChg chg="add mod or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37" creationId="{6E8FA2E6-3401-4F20-9CD6-E1DE9FE4DEBA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38" creationId="{3DAFC9C8-3269-41BD-B4C1-F9582A83706D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39" creationId="{B6656CB9-6A30-4BDE-B814-07AD887E62C1}"/>
          </ac:spMkLst>
        </pc:spChg>
        <pc:spChg chg="add mod">
          <ac:chgData name="Tan Yong-Jia, Naaman" userId="795557a4-54cd-49c9-a8ed-2a04582a7def" providerId="ADAL" clId="{E520E956-AC60-4142-B4DA-24FAC4CDD22E}" dt="2022-04-21T04:52:23.062" v="20759" actId="164"/>
          <ac:spMkLst>
            <pc:docMk/>
            <pc:sldMk cId="1965141885" sldId="539"/>
            <ac:spMk id="40" creationId="{01EADAC7-2BA3-4DF5-8BDB-5F7651A9998F}"/>
          </ac:spMkLst>
        </pc:spChg>
        <pc:spChg chg="add mod ord">
          <ac:chgData name="Tan Yong-Jia, Naaman" userId="795557a4-54cd-49c9-a8ed-2a04582a7def" providerId="ADAL" clId="{E520E956-AC60-4142-B4DA-24FAC4CDD22E}" dt="2022-04-21T04:52:30.243" v="20760" actId="164"/>
          <ac:spMkLst>
            <pc:docMk/>
            <pc:sldMk cId="1965141885" sldId="539"/>
            <ac:spMk id="41" creationId="{520F4A36-E143-4ABC-9383-F58E73E257F1}"/>
          </ac:spMkLst>
        </pc:spChg>
        <pc:spChg chg="add mod">
          <ac:chgData name="Tan Yong-Jia, Naaman" userId="795557a4-54cd-49c9-a8ed-2a04582a7def" providerId="ADAL" clId="{E520E956-AC60-4142-B4DA-24FAC4CDD22E}" dt="2022-04-21T04:52:30.243" v="20760" actId="164"/>
          <ac:spMkLst>
            <pc:docMk/>
            <pc:sldMk cId="1965141885" sldId="539"/>
            <ac:spMk id="42" creationId="{7B4B6DD6-F54B-4E4D-AE72-CFFDF01D28D7}"/>
          </ac:spMkLst>
        </pc:spChg>
        <pc:spChg chg="add mod ord">
          <ac:chgData name="Tan Yong-Jia, Naaman" userId="795557a4-54cd-49c9-a8ed-2a04582a7def" providerId="ADAL" clId="{E520E956-AC60-4142-B4DA-24FAC4CDD22E}" dt="2022-04-21T04:52:30.243" v="20760" actId="164"/>
          <ac:spMkLst>
            <pc:docMk/>
            <pc:sldMk cId="1965141885" sldId="539"/>
            <ac:spMk id="43" creationId="{342AD6B1-B5F3-46A8-90DF-AA6235C3561A}"/>
          </ac:spMkLst>
        </pc:spChg>
        <pc:spChg chg="add mod ord">
          <ac:chgData name="Tan Yong-Jia, Naaman" userId="795557a4-54cd-49c9-a8ed-2a04582a7def" providerId="ADAL" clId="{E520E956-AC60-4142-B4DA-24FAC4CDD22E}" dt="2022-04-21T04:52:30.243" v="20760" actId="164"/>
          <ac:spMkLst>
            <pc:docMk/>
            <pc:sldMk cId="1965141885" sldId="539"/>
            <ac:spMk id="44" creationId="{12CD58E4-B30E-4396-8F18-5351D64AEA94}"/>
          </ac:spMkLst>
        </pc:spChg>
        <pc:spChg chg="add mod ord">
          <ac:chgData name="Tan Yong-Jia, Naaman" userId="795557a4-54cd-49c9-a8ed-2a04582a7def" providerId="ADAL" clId="{E520E956-AC60-4142-B4DA-24FAC4CDD22E}" dt="2022-04-21T04:52:30.243" v="20760" actId="164"/>
          <ac:spMkLst>
            <pc:docMk/>
            <pc:sldMk cId="1965141885" sldId="539"/>
            <ac:spMk id="45" creationId="{CAFBFB95-8DE6-4FD9-B75D-85053569B6E4}"/>
          </ac:spMkLst>
        </pc:spChg>
        <pc:spChg chg="add mod ord">
          <ac:chgData name="Tan Yong-Jia, Naaman" userId="795557a4-54cd-49c9-a8ed-2a04582a7def" providerId="ADAL" clId="{E520E956-AC60-4142-B4DA-24FAC4CDD22E}" dt="2022-04-21T04:52:30.243" v="20760" actId="164"/>
          <ac:spMkLst>
            <pc:docMk/>
            <pc:sldMk cId="1965141885" sldId="539"/>
            <ac:spMk id="46" creationId="{C7B6716F-2E8B-40D2-AE58-EA3114B6E929}"/>
          </ac:spMkLst>
        </pc:spChg>
        <pc:spChg chg="add mod ord">
          <ac:chgData name="Tan Yong-Jia, Naaman" userId="795557a4-54cd-49c9-a8ed-2a04582a7def" providerId="ADAL" clId="{E520E956-AC60-4142-B4DA-24FAC4CDD22E}" dt="2022-04-21T04:52:30.243" v="20760" actId="164"/>
          <ac:spMkLst>
            <pc:docMk/>
            <pc:sldMk cId="1965141885" sldId="539"/>
            <ac:spMk id="47" creationId="{971ACE2A-1427-4D6A-89AF-F2D0D0F1E7A6}"/>
          </ac:spMkLst>
        </pc:spChg>
        <pc:spChg chg="add mod ord">
          <ac:chgData name="Tan Yong-Jia, Naaman" userId="795557a4-54cd-49c9-a8ed-2a04582a7def" providerId="ADAL" clId="{E520E956-AC60-4142-B4DA-24FAC4CDD22E}" dt="2022-04-21T04:52:30.243" v="20760" actId="164"/>
          <ac:spMkLst>
            <pc:docMk/>
            <pc:sldMk cId="1965141885" sldId="539"/>
            <ac:spMk id="48" creationId="{0154C884-6A6D-487A-B2BB-5708BDF966F8}"/>
          </ac:spMkLst>
        </pc:spChg>
        <pc:spChg chg="add mod">
          <ac:chgData name="Tan Yong-Jia, Naaman" userId="795557a4-54cd-49c9-a8ed-2a04582a7def" providerId="ADAL" clId="{E520E956-AC60-4142-B4DA-24FAC4CDD22E}" dt="2022-04-21T04:54:32.824" v="20884" actId="1036"/>
          <ac:spMkLst>
            <pc:docMk/>
            <pc:sldMk cId="1965141885" sldId="539"/>
            <ac:spMk id="51" creationId="{746610A1-EAD3-4EA6-A013-F365A3FFE95F}"/>
          </ac:spMkLst>
        </pc:spChg>
        <pc:spChg chg="add mod">
          <ac:chgData name="Tan Yong-Jia, Naaman" userId="795557a4-54cd-49c9-a8ed-2a04582a7def" providerId="ADAL" clId="{E520E956-AC60-4142-B4DA-24FAC4CDD22E}" dt="2022-04-21T04:54:18.996" v="20879" actId="1036"/>
          <ac:spMkLst>
            <pc:docMk/>
            <pc:sldMk cId="1965141885" sldId="539"/>
            <ac:spMk id="52" creationId="{7927D728-DEF3-4E6D-810F-D46B55B37642}"/>
          </ac:spMkLst>
        </pc:spChg>
        <pc:spChg chg="add mod">
          <ac:chgData name="Tan Yong-Jia, Naaman" userId="795557a4-54cd-49c9-a8ed-2a04582a7def" providerId="ADAL" clId="{E520E956-AC60-4142-B4DA-24FAC4CDD22E}" dt="2022-04-21T04:54:18.996" v="20879" actId="1036"/>
          <ac:spMkLst>
            <pc:docMk/>
            <pc:sldMk cId="1965141885" sldId="539"/>
            <ac:spMk id="53" creationId="{CD64CE8F-2E75-48A7-A03B-B5E05170CA00}"/>
          </ac:spMkLst>
        </pc:spChg>
        <pc:spChg chg="add mod">
          <ac:chgData name="Tan Yong-Jia, Naaman" userId="795557a4-54cd-49c9-a8ed-2a04582a7def" providerId="ADAL" clId="{E520E956-AC60-4142-B4DA-24FAC4CDD22E}" dt="2022-04-21T04:55:05.709" v="20923" actId="20577"/>
          <ac:spMkLst>
            <pc:docMk/>
            <pc:sldMk cId="1965141885" sldId="539"/>
            <ac:spMk id="54" creationId="{3F9EF1C9-42C4-4EA0-A0DD-70B986EE5D97}"/>
          </ac:spMkLst>
        </pc:spChg>
        <pc:spChg chg="add mod">
          <ac:chgData name="Tan Yong-Jia, Naaman" userId="795557a4-54cd-49c9-a8ed-2a04582a7def" providerId="ADAL" clId="{E520E956-AC60-4142-B4DA-24FAC4CDD22E}" dt="2022-04-21T04:54:54.602" v="20918" actId="20577"/>
          <ac:spMkLst>
            <pc:docMk/>
            <pc:sldMk cId="1965141885" sldId="539"/>
            <ac:spMk id="55" creationId="{91C85A02-490A-4D64-A6B8-8FB8C4EFE82E}"/>
          </ac:spMkLst>
        </pc:spChg>
        <pc:grpChg chg="add mod">
          <ac:chgData name="Tan Yong-Jia, Naaman" userId="795557a4-54cd-49c9-a8ed-2a04582a7def" providerId="ADAL" clId="{E520E956-AC60-4142-B4DA-24FAC4CDD22E}" dt="2022-04-21T04:54:18.996" v="20879" actId="1036"/>
          <ac:grpSpMkLst>
            <pc:docMk/>
            <pc:sldMk cId="1965141885" sldId="539"/>
            <ac:grpSpMk id="10" creationId="{D7C65E72-ED39-475A-9E42-8085ADFE0640}"/>
          </ac:grpSpMkLst>
        </pc:grpChg>
        <pc:grpChg chg="add mod">
          <ac:chgData name="Tan Yong-Jia, Naaman" userId="795557a4-54cd-49c9-a8ed-2a04582a7def" providerId="ADAL" clId="{E520E956-AC60-4142-B4DA-24FAC4CDD22E}" dt="2022-04-21T04:52:45.005" v="20762" actId="1076"/>
          <ac:grpSpMkLst>
            <pc:docMk/>
            <pc:sldMk cId="1965141885" sldId="539"/>
            <ac:grpSpMk id="50" creationId="{C71CED2D-58EC-4BC4-9FF6-DD91BF1C5E76}"/>
          </ac:grpSpMkLst>
        </pc:grpChg>
        <pc:cxnChg chg="add mod ord">
          <ac:chgData name="Tan Yong-Jia, Naaman" userId="795557a4-54cd-49c9-a8ed-2a04582a7def" providerId="ADAL" clId="{E520E956-AC60-4142-B4DA-24FAC4CDD22E}" dt="2022-04-21T04:52:23.062" v="20759" actId="164"/>
          <ac:cxnSpMkLst>
            <pc:docMk/>
            <pc:sldMk cId="1965141885" sldId="539"/>
            <ac:cxnSpMk id="5" creationId="{A1EDADA0-1F67-411B-9052-B0C31BAA0E19}"/>
          </ac:cxnSpMkLst>
        </pc:cxnChg>
        <pc:cxnChg chg="add mod">
          <ac:chgData name="Tan Yong-Jia, Naaman" userId="795557a4-54cd-49c9-a8ed-2a04582a7def" providerId="ADAL" clId="{E520E956-AC60-4142-B4DA-24FAC4CDD22E}" dt="2022-04-21T04:52:30.243" v="20760" actId="164"/>
          <ac:cxnSpMkLst>
            <pc:docMk/>
            <pc:sldMk cId="1965141885" sldId="539"/>
            <ac:cxnSpMk id="49" creationId="{956AB411-8F83-4F73-B338-15020E513649}"/>
          </ac:cxnSpMkLst>
        </pc:cxnChg>
      </pc:sldChg>
      <pc:sldChg chg="addSp delSp modSp add mod setBg">
        <pc:chgData name="Tan Yong-Jia, Naaman" userId="795557a4-54cd-49c9-a8ed-2a04582a7def" providerId="ADAL" clId="{E520E956-AC60-4142-B4DA-24FAC4CDD22E}" dt="2022-04-27T07:56:56.663" v="24029"/>
        <pc:sldMkLst>
          <pc:docMk/>
          <pc:sldMk cId="2095837248" sldId="540"/>
        </pc:sldMkLst>
        <pc:spChg chg="mod">
          <ac:chgData name="Tan Yong-Jia, Naaman" userId="795557a4-54cd-49c9-a8ed-2a04582a7def" providerId="ADAL" clId="{E520E956-AC60-4142-B4DA-24FAC4CDD22E}" dt="2022-04-27T07:56:56.663" v="24029"/>
          <ac:spMkLst>
            <pc:docMk/>
            <pc:sldMk cId="2095837248" sldId="540"/>
            <ac:spMk id="2" creationId="{E95E111F-2C9F-4A2F-A90C-03997838A1F7}"/>
          </ac:spMkLst>
        </pc:spChg>
        <pc:spChg chg="add mod">
          <ac:chgData name="Tan Yong-Jia, Naaman" userId="795557a4-54cd-49c9-a8ed-2a04582a7def" providerId="ADAL" clId="{E520E956-AC60-4142-B4DA-24FAC4CDD22E}" dt="2022-04-15T11:52:47.105" v="17210" actId="1582"/>
          <ac:spMkLst>
            <pc:docMk/>
            <pc:sldMk cId="2095837248" sldId="540"/>
            <ac:spMk id="3" creationId="{C1FEEB68-6C5B-4370-97BA-4B6938EDAF7B}"/>
          </ac:spMkLst>
        </pc:spChg>
        <pc:spChg chg="add mod">
          <ac:chgData name="Tan Yong-Jia, Naaman" userId="795557a4-54cd-49c9-a8ed-2a04582a7def" providerId="ADAL" clId="{E520E956-AC60-4142-B4DA-24FAC4CDD22E}" dt="2022-04-15T11:52:47.105" v="17210" actId="1582"/>
          <ac:spMkLst>
            <pc:docMk/>
            <pc:sldMk cId="2095837248" sldId="540"/>
            <ac:spMk id="5" creationId="{3145DB00-85E4-4045-AD7D-DFA3EEE9A4AF}"/>
          </ac:spMkLst>
        </pc:spChg>
        <pc:spChg chg="add mod">
          <ac:chgData name="Tan Yong-Jia, Naaman" userId="795557a4-54cd-49c9-a8ed-2a04582a7def" providerId="ADAL" clId="{E520E956-AC60-4142-B4DA-24FAC4CDD22E}" dt="2022-04-15T11:52:47.105" v="17210" actId="1582"/>
          <ac:spMkLst>
            <pc:docMk/>
            <pc:sldMk cId="2095837248" sldId="540"/>
            <ac:spMk id="6" creationId="{D23D21AD-678A-4AC8-97E3-877DE8B709DD}"/>
          </ac:spMkLst>
        </pc:spChg>
        <pc:spChg chg="add mod">
          <ac:chgData name="Tan Yong-Jia, Naaman" userId="795557a4-54cd-49c9-a8ed-2a04582a7def" providerId="ADAL" clId="{E520E956-AC60-4142-B4DA-24FAC4CDD22E}" dt="2022-04-15T11:33:56.608" v="15994" actId="1036"/>
          <ac:spMkLst>
            <pc:docMk/>
            <pc:sldMk cId="2095837248" sldId="540"/>
            <ac:spMk id="11" creationId="{2D76C6FE-6652-4B93-B430-011E08A50C48}"/>
          </ac:spMkLst>
        </pc:spChg>
        <pc:spChg chg="add mod">
          <ac:chgData name="Tan Yong-Jia, Naaman" userId="795557a4-54cd-49c9-a8ed-2a04582a7def" providerId="ADAL" clId="{E520E956-AC60-4142-B4DA-24FAC4CDD22E}" dt="2022-04-15T11:34:06.173" v="16002" actId="1076"/>
          <ac:spMkLst>
            <pc:docMk/>
            <pc:sldMk cId="2095837248" sldId="540"/>
            <ac:spMk id="12" creationId="{6867BFA9-D691-4A0D-ABA5-FD78B110C493}"/>
          </ac:spMkLst>
        </pc:spChg>
        <pc:spChg chg="add mod">
          <ac:chgData name="Tan Yong-Jia, Naaman" userId="795557a4-54cd-49c9-a8ed-2a04582a7def" providerId="ADAL" clId="{E520E956-AC60-4142-B4DA-24FAC4CDD22E}" dt="2022-04-15T11:34:04.649" v="16001" actId="1076"/>
          <ac:spMkLst>
            <pc:docMk/>
            <pc:sldMk cId="2095837248" sldId="540"/>
            <ac:spMk id="13" creationId="{7A00D8C6-A6B6-4BA0-A181-E9722878FA2F}"/>
          </ac:spMkLst>
        </pc:spChg>
        <pc:spChg chg="add mod">
          <ac:chgData name="Tan Yong-Jia, Naaman" userId="795557a4-54cd-49c9-a8ed-2a04582a7def" providerId="ADAL" clId="{E520E956-AC60-4142-B4DA-24FAC4CDD22E}" dt="2022-04-15T11:53:11.910" v="17211" actId="20577"/>
          <ac:spMkLst>
            <pc:docMk/>
            <pc:sldMk cId="2095837248" sldId="540"/>
            <ac:spMk id="14" creationId="{8AFB0E9C-12CA-49B5-BABB-9CDF2344198C}"/>
          </ac:spMkLst>
        </pc:spChg>
        <pc:picChg chg="add mod ord modCrop">
          <ac:chgData name="Tan Yong-Jia, Naaman" userId="795557a4-54cd-49c9-a8ed-2a04582a7def" providerId="ADAL" clId="{E520E956-AC60-4142-B4DA-24FAC4CDD22E}" dt="2022-04-15T07:54:05.255" v="7856" actId="1076"/>
          <ac:picMkLst>
            <pc:docMk/>
            <pc:sldMk cId="2095837248" sldId="540"/>
            <ac:picMk id="4" creationId="{F6417CC3-3460-43B7-9A15-B7AD3C40F088}"/>
          </ac:picMkLst>
        </pc:picChg>
        <pc:picChg chg="del">
          <ac:chgData name="Tan Yong-Jia, Naaman" userId="795557a4-54cd-49c9-a8ed-2a04582a7def" providerId="ADAL" clId="{E520E956-AC60-4142-B4DA-24FAC4CDD22E}" dt="2022-04-13T08:28:30.669" v="4869" actId="478"/>
          <ac:picMkLst>
            <pc:docMk/>
            <pc:sldMk cId="2095837248" sldId="540"/>
            <ac:picMk id="9" creationId="{A69ECCDC-80E5-450D-BC41-6AEE7F8BDB28}"/>
          </ac:picMkLst>
        </pc:picChg>
      </pc:sldChg>
      <pc:sldChg chg="addSp delSp modSp add mod setBg">
        <pc:chgData name="Tan Yong-Jia, Naaman" userId="795557a4-54cd-49c9-a8ed-2a04582a7def" providerId="ADAL" clId="{E520E956-AC60-4142-B4DA-24FAC4CDD22E}" dt="2022-04-15T11:54:59.741" v="17347" actId="1582"/>
        <pc:sldMkLst>
          <pc:docMk/>
          <pc:sldMk cId="2479820755" sldId="541"/>
        </pc:sldMkLst>
        <pc:spChg chg="mod">
          <ac:chgData name="Tan Yong-Jia, Naaman" userId="795557a4-54cd-49c9-a8ed-2a04582a7def" providerId="ADAL" clId="{E520E956-AC60-4142-B4DA-24FAC4CDD22E}" dt="2022-04-13T08:30:12.230" v="4888" actId="20577"/>
          <ac:spMkLst>
            <pc:docMk/>
            <pc:sldMk cId="2479820755" sldId="541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3T08:29:43.741" v="4879" actId="478"/>
          <ac:spMkLst>
            <pc:docMk/>
            <pc:sldMk cId="2479820755" sldId="541"/>
            <ac:spMk id="3" creationId="{15776EF2-F862-4108-A7FB-17DF7B9D7CDE}"/>
          </ac:spMkLst>
        </pc:spChg>
        <pc:spChg chg="add del">
          <ac:chgData name="Tan Yong-Jia, Naaman" userId="795557a4-54cd-49c9-a8ed-2a04582a7def" providerId="ADAL" clId="{E520E956-AC60-4142-B4DA-24FAC4CDD22E}" dt="2022-04-15T07:53:11.884" v="7849"/>
          <ac:spMkLst>
            <pc:docMk/>
            <pc:sldMk cId="2479820755" sldId="541"/>
            <ac:spMk id="3" creationId="{D948B410-9CA7-4D9D-827D-FEA54BBD0371}"/>
          </ac:spMkLst>
        </pc:spChg>
        <pc:spChg chg="add del">
          <ac:chgData name="Tan Yong-Jia, Naaman" userId="795557a4-54cd-49c9-a8ed-2a04582a7def" providerId="ADAL" clId="{E520E956-AC60-4142-B4DA-24FAC4CDD22E}" dt="2022-04-15T11:53:54.211" v="17326" actId="478"/>
          <ac:spMkLst>
            <pc:docMk/>
            <pc:sldMk cId="2479820755" sldId="541"/>
            <ac:spMk id="5" creationId="{D41B538F-9448-4740-893C-B48D366643ED}"/>
          </ac:spMkLst>
        </pc:spChg>
        <pc:spChg chg="add mod">
          <ac:chgData name="Tan Yong-Jia, Naaman" userId="795557a4-54cd-49c9-a8ed-2a04582a7def" providerId="ADAL" clId="{E520E956-AC60-4142-B4DA-24FAC4CDD22E}" dt="2022-04-15T11:54:59.741" v="17347" actId="1582"/>
          <ac:spMkLst>
            <pc:docMk/>
            <pc:sldMk cId="2479820755" sldId="541"/>
            <ac:spMk id="9" creationId="{7A9BA161-9921-4B31-A964-D2CFA8431DEE}"/>
          </ac:spMkLst>
        </pc:spChg>
        <pc:spChg chg="add mod">
          <ac:chgData name="Tan Yong-Jia, Naaman" userId="795557a4-54cd-49c9-a8ed-2a04582a7def" providerId="ADAL" clId="{E520E956-AC60-4142-B4DA-24FAC4CDD22E}" dt="2022-04-15T11:54:59.741" v="17347" actId="1582"/>
          <ac:spMkLst>
            <pc:docMk/>
            <pc:sldMk cId="2479820755" sldId="541"/>
            <ac:spMk id="10" creationId="{C377FAD1-5B7B-4FB0-9496-72D6D741A38A}"/>
          </ac:spMkLst>
        </pc:spChg>
        <pc:spChg chg="add mod">
          <ac:chgData name="Tan Yong-Jia, Naaman" userId="795557a4-54cd-49c9-a8ed-2a04582a7def" providerId="ADAL" clId="{E520E956-AC60-4142-B4DA-24FAC4CDD22E}" dt="2022-04-15T11:54:59.741" v="17347" actId="1582"/>
          <ac:spMkLst>
            <pc:docMk/>
            <pc:sldMk cId="2479820755" sldId="541"/>
            <ac:spMk id="11" creationId="{47019234-8585-48E5-9B25-6A9B01BBC13B}"/>
          </ac:spMkLst>
        </pc:spChg>
        <pc:spChg chg="add mod">
          <ac:chgData name="Tan Yong-Jia, Naaman" userId="795557a4-54cd-49c9-a8ed-2a04582a7def" providerId="ADAL" clId="{E520E956-AC60-4142-B4DA-24FAC4CDD22E}" dt="2022-04-15T11:54:59.741" v="17347" actId="1582"/>
          <ac:spMkLst>
            <pc:docMk/>
            <pc:sldMk cId="2479820755" sldId="541"/>
            <ac:spMk id="12" creationId="{2FC12E96-28F7-4E80-BE91-AFC0B3ED595C}"/>
          </ac:spMkLst>
        </pc:spChg>
        <pc:spChg chg="add del mod">
          <ac:chgData name="Tan Yong-Jia, Naaman" userId="795557a4-54cd-49c9-a8ed-2a04582a7def" providerId="ADAL" clId="{E520E956-AC60-4142-B4DA-24FAC4CDD22E}" dt="2022-04-15T11:34:10.803" v="16003" actId="478"/>
          <ac:spMkLst>
            <pc:docMk/>
            <pc:sldMk cId="2479820755" sldId="541"/>
            <ac:spMk id="13" creationId="{871ABFBA-E038-4C4F-8C5A-D6E3250BFB54}"/>
          </ac:spMkLst>
        </pc:spChg>
        <pc:spChg chg="add del mod">
          <ac:chgData name="Tan Yong-Jia, Naaman" userId="795557a4-54cd-49c9-a8ed-2a04582a7def" providerId="ADAL" clId="{E520E956-AC60-4142-B4DA-24FAC4CDD22E}" dt="2022-04-15T11:34:10.803" v="16003" actId="478"/>
          <ac:spMkLst>
            <pc:docMk/>
            <pc:sldMk cId="2479820755" sldId="541"/>
            <ac:spMk id="14" creationId="{44F9404E-7CB5-472B-853C-AAB06002442D}"/>
          </ac:spMkLst>
        </pc:spChg>
        <pc:spChg chg="add del mod">
          <ac:chgData name="Tan Yong-Jia, Naaman" userId="795557a4-54cd-49c9-a8ed-2a04582a7def" providerId="ADAL" clId="{E520E956-AC60-4142-B4DA-24FAC4CDD22E}" dt="2022-04-15T11:34:10.803" v="16003" actId="478"/>
          <ac:spMkLst>
            <pc:docMk/>
            <pc:sldMk cId="2479820755" sldId="541"/>
            <ac:spMk id="15" creationId="{3391BA88-AE5D-4668-BAD1-F6B107A99F35}"/>
          </ac:spMkLst>
        </pc:spChg>
        <pc:spChg chg="add mod">
          <ac:chgData name="Tan Yong-Jia, Naaman" userId="795557a4-54cd-49c9-a8ed-2a04582a7def" providerId="ADAL" clId="{E520E956-AC60-4142-B4DA-24FAC4CDD22E}" dt="2022-04-15T11:34:11.078" v="16004"/>
          <ac:spMkLst>
            <pc:docMk/>
            <pc:sldMk cId="2479820755" sldId="541"/>
            <ac:spMk id="16" creationId="{1FD310BB-3015-4A9E-AE83-F8704E7F6E11}"/>
          </ac:spMkLst>
        </pc:spChg>
        <pc:spChg chg="add mod">
          <ac:chgData name="Tan Yong-Jia, Naaman" userId="795557a4-54cd-49c9-a8ed-2a04582a7def" providerId="ADAL" clId="{E520E956-AC60-4142-B4DA-24FAC4CDD22E}" dt="2022-04-15T11:34:11.078" v="16004"/>
          <ac:spMkLst>
            <pc:docMk/>
            <pc:sldMk cId="2479820755" sldId="541"/>
            <ac:spMk id="17" creationId="{9165C24E-A3E7-4218-83BE-D189740A42DB}"/>
          </ac:spMkLst>
        </pc:spChg>
        <pc:spChg chg="add mod">
          <ac:chgData name="Tan Yong-Jia, Naaman" userId="795557a4-54cd-49c9-a8ed-2a04582a7def" providerId="ADAL" clId="{E520E956-AC60-4142-B4DA-24FAC4CDD22E}" dt="2022-04-15T11:34:11.078" v="16004"/>
          <ac:spMkLst>
            <pc:docMk/>
            <pc:sldMk cId="2479820755" sldId="541"/>
            <ac:spMk id="18" creationId="{EC6B564E-8E72-40E4-BCFC-FC957A3E9912}"/>
          </ac:spMkLst>
        </pc:spChg>
        <pc:spChg chg="add mod">
          <ac:chgData name="Tan Yong-Jia, Naaman" userId="795557a4-54cd-49c9-a8ed-2a04582a7def" providerId="ADAL" clId="{E520E956-AC60-4142-B4DA-24FAC4CDD22E}" dt="2022-04-15T11:54:16.524" v="17342" actId="313"/>
          <ac:spMkLst>
            <pc:docMk/>
            <pc:sldMk cId="2479820755" sldId="541"/>
            <ac:spMk id="19" creationId="{CC2DCE54-4DDF-4EF8-B409-760A57946C4E}"/>
          </ac:spMkLst>
        </pc:spChg>
        <pc:picChg chg="add mod ord modCrop">
          <ac:chgData name="Tan Yong-Jia, Naaman" userId="795557a4-54cd-49c9-a8ed-2a04582a7def" providerId="ADAL" clId="{E520E956-AC60-4142-B4DA-24FAC4CDD22E}" dt="2022-04-15T07:54:09.242" v="7857" actId="167"/>
          <ac:picMkLst>
            <pc:docMk/>
            <pc:sldMk cId="2479820755" sldId="541"/>
            <ac:picMk id="4" creationId="{68CC4D1C-97D4-4969-8656-13B578E2358B}"/>
          </ac:picMkLst>
        </pc:picChg>
        <pc:picChg chg="del">
          <ac:chgData name="Tan Yong-Jia, Naaman" userId="795557a4-54cd-49c9-a8ed-2a04582a7def" providerId="ADAL" clId="{E520E956-AC60-4142-B4DA-24FAC4CDD22E}" dt="2022-04-13T08:29:17.047" v="4877" actId="478"/>
          <ac:picMkLst>
            <pc:docMk/>
            <pc:sldMk cId="2479820755" sldId="541"/>
            <ac:picMk id="5" creationId="{E6035F42-B789-4201-9B05-CCE807F9E3E4}"/>
          </ac:picMkLst>
        </pc:picChg>
        <pc:picChg chg="add del mod ord modCrop">
          <ac:chgData name="Tan Yong-Jia, Naaman" userId="795557a4-54cd-49c9-a8ed-2a04582a7def" providerId="ADAL" clId="{E520E956-AC60-4142-B4DA-24FAC4CDD22E}" dt="2022-04-15T07:53:09.432" v="7847" actId="478"/>
          <ac:picMkLst>
            <pc:docMk/>
            <pc:sldMk cId="2479820755" sldId="541"/>
            <ac:picMk id="6" creationId="{3EAD9DAE-5D87-464C-A9CE-6B84F522EE5B}"/>
          </ac:picMkLst>
        </pc:picChg>
      </pc:sldChg>
      <pc:sldChg chg="addSp delSp modSp add mod">
        <pc:chgData name="Tan Yong-Jia, Naaman" userId="795557a4-54cd-49c9-a8ed-2a04582a7def" providerId="ADAL" clId="{E520E956-AC60-4142-B4DA-24FAC4CDD22E}" dt="2022-04-27T08:14:51.867" v="24096" actId="20577"/>
        <pc:sldMkLst>
          <pc:docMk/>
          <pc:sldMk cId="2349618249" sldId="542"/>
        </pc:sldMkLst>
        <pc:spChg chg="mod">
          <ac:chgData name="Tan Yong-Jia, Naaman" userId="795557a4-54cd-49c9-a8ed-2a04582a7def" providerId="ADAL" clId="{E520E956-AC60-4142-B4DA-24FAC4CDD22E}" dt="2022-04-27T08:14:51.867" v="24096" actId="20577"/>
          <ac:spMkLst>
            <pc:docMk/>
            <pc:sldMk cId="2349618249" sldId="542"/>
            <ac:spMk id="2" creationId="{E95E111F-2C9F-4A2F-A90C-03997838A1F7}"/>
          </ac:spMkLst>
        </pc:spChg>
        <pc:picChg chg="add del mod">
          <ac:chgData name="Tan Yong-Jia, Naaman" userId="795557a4-54cd-49c9-a8ed-2a04582a7def" providerId="ADAL" clId="{E520E956-AC60-4142-B4DA-24FAC4CDD22E}" dt="2022-04-13T12:55:32.096" v="5562" actId="478"/>
          <ac:picMkLst>
            <pc:docMk/>
            <pc:sldMk cId="2349618249" sldId="542"/>
            <ac:picMk id="4" creationId="{725C190A-5F7A-4AA3-A4DC-F43384AA8EEF}"/>
          </ac:picMkLst>
        </pc:picChg>
        <pc:picChg chg="add del mod">
          <ac:chgData name="Tan Yong-Jia, Naaman" userId="795557a4-54cd-49c9-a8ed-2a04582a7def" providerId="ADAL" clId="{E520E956-AC60-4142-B4DA-24FAC4CDD22E}" dt="2022-04-15T08:00:04.608" v="8153" actId="478"/>
          <ac:picMkLst>
            <pc:docMk/>
            <pc:sldMk cId="2349618249" sldId="542"/>
            <ac:picMk id="4" creationId="{D56856B2-9EEB-41E2-98F4-7DDB95F5ECAE}"/>
          </ac:picMkLst>
        </pc:picChg>
        <pc:picChg chg="add del mod">
          <ac:chgData name="Tan Yong-Jia, Naaman" userId="795557a4-54cd-49c9-a8ed-2a04582a7def" providerId="ADAL" clId="{E520E956-AC60-4142-B4DA-24FAC4CDD22E}" dt="2022-04-15T07:52:07.432" v="7844" actId="478"/>
          <ac:picMkLst>
            <pc:docMk/>
            <pc:sldMk cId="2349618249" sldId="542"/>
            <ac:picMk id="6" creationId="{B7826E94-C9A6-4B3F-8EB0-95D931E5E7B8}"/>
          </ac:picMkLst>
        </pc:picChg>
        <pc:picChg chg="add mod">
          <ac:chgData name="Tan Yong-Jia, Naaman" userId="795557a4-54cd-49c9-a8ed-2a04582a7def" providerId="ADAL" clId="{E520E956-AC60-4142-B4DA-24FAC4CDD22E}" dt="2022-04-15T08:00:07.083" v="8155" actId="1076"/>
          <ac:picMkLst>
            <pc:docMk/>
            <pc:sldMk cId="2349618249" sldId="542"/>
            <ac:picMk id="9" creationId="{910B706D-2D59-4D55-ACD8-24D97FB04FF9}"/>
          </ac:picMkLst>
        </pc:picChg>
        <pc:picChg chg="del">
          <ac:chgData name="Tan Yong-Jia, Naaman" userId="795557a4-54cd-49c9-a8ed-2a04582a7def" providerId="ADAL" clId="{E520E956-AC60-4142-B4DA-24FAC4CDD22E}" dt="2022-04-13T08:31:55.524" v="4904" actId="478"/>
          <ac:picMkLst>
            <pc:docMk/>
            <pc:sldMk cId="2349618249" sldId="542"/>
            <ac:picMk id="9" creationId="{A228089E-FF03-45D3-AED8-ADCDCD673609}"/>
          </ac:picMkLst>
        </pc:picChg>
      </pc:sldChg>
      <pc:sldChg chg="addSp delSp modSp add del mod">
        <pc:chgData name="Tan Yong-Jia, Naaman" userId="795557a4-54cd-49c9-a8ed-2a04582a7def" providerId="ADAL" clId="{E520E956-AC60-4142-B4DA-24FAC4CDD22E}" dt="2022-04-26T04:33:38.101" v="23263" actId="47"/>
        <pc:sldMkLst>
          <pc:docMk/>
          <pc:sldMk cId="2020148023" sldId="543"/>
        </pc:sldMkLst>
        <pc:spChg chg="mod">
          <ac:chgData name="Tan Yong-Jia, Naaman" userId="795557a4-54cd-49c9-a8ed-2a04582a7def" providerId="ADAL" clId="{E520E956-AC60-4142-B4DA-24FAC4CDD22E}" dt="2022-04-25T03:27:21.973" v="22887"/>
          <ac:spMkLst>
            <pc:docMk/>
            <pc:sldMk cId="2020148023" sldId="543"/>
            <ac:spMk id="10" creationId="{17469C0D-3379-4D69-A232-0FC045D73A3C}"/>
          </ac:spMkLst>
        </pc:spChg>
        <pc:picChg chg="add del">
          <ac:chgData name="Tan Yong-Jia, Naaman" userId="795557a4-54cd-49c9-a8ed-2a04582a7def" providerId="ADAL" clId="{E520E956-AC60-4142-B4DA-24FAC4CDD22E}" dt="2022-04-13T08:36:26.186" v="5344" actId="478"/>
          <ac:picMkLst>
            <pc:docMk/>
            <pc:sldMk cId="2020148023" sldId="543"/>
            <ac:picMk id="4" creationId="{50B9BF8E-DFA9-42D2-B275-239C46CE35DB}"/>
          </ac:picMkLst>
        </pc:picChg>
      </pc:sldChg>
      <pc:sldChg chg="addSp delSp modSp add del mod ord">
        <pc:chgData name="Tan Yong-Jia, Naaman" userId="795557a4-54cd-49c9-a8ed-2a04582a7def" providerId="ADAL" clId="{E520E956-AC60-4142-B4DA-24FAC4CDD22E}" dt="2022-04-15T08:04:36.895" v="8556" actId="47"/>
        <pc:sldMkLst>
          <pc:docMk/>
          <pc:sldMk cId="4236921629" sldId="544"/>
        </pc:sldMkLst>
        <pc:spChg chg="add del">
          <ac:chgData name="Tan Yong-Jia, Naaman" userId="795557a4-54cd-49c9-a8ed-2a04582a7def" providerId="ADAL" clId="{E520E956-AC60-4142-B4DA-24FAC4CDD22E}" dt="2022-04-13T08:36:48.005" v="5417" actId="478"/>
          <ac:spMkLst>
            <pc:docMk/>
            <pc:sldMk cId="4236921629" sldId="544"/>
            <ac:spMk id="2" creationId="{E95E111F-2C9F-4A2F-A90C-03997838A1F7}"/>
          </ac:spMkLst>
        </pc:spChg>
        <pc:spChg chg="del">
          <ac:chgData name="Tan Yong-Jia, Naaman" userId="795557a4-54cd-49c9-a8ed-2a04582a7def" providerId="ADAL" clId="{E520E956-AC60-4142-B4DA-24FAC4CDD22E}" dt="2022-04-13T08:36:51.770" v="5419" actId="478"/>
          <ac:spMkLst>
            <pc:docMk/>
            <pc:sldMk cId="4236921629" sldId="544"/>
            <ac:spMk id="10" creationId="{17469C0D-3379-4D69-A232-0FC045D73A3C}"/>
          </ac:spMkLst>
        </pc:spChg>
        <pc:picChg chg="del">
          <ac:chgData name="Tan Yong-Jia, Naaman" userId="795557a4-54cd-49c9-a8ed-2a04582a7def" providerId="ADAL" clId="{E520E956-AC60-4142-B4DA-24FAC4CDD22E}" dt="2022-04-13T08:36:49.364" v="5418" actId="21"/>
          <ac:picMkLst>
            <pc:docMk/>
            <pc:sldMk cId="4236921629" sldId="544"/>
            <ac:picMk id="4" creationId="{50B9BF8E-DFA9-42D2-B275-239C46CE35DB}"/>
          </ac:picMkLst>
        </pc:picChg>
        <pc:picChg chg="add del">
          <ac:chgData name="Tan Yong-Jia, Naaman" userId="795557a4-54cd-49c9-a8ed-2a04582a7def" providerId="ADAL" clId="{E520E956-AC60-4142-B4DA-24FAC4CDD22E}" dt="2022-04-15T08:03:06.293" v="8536" actId="21"/>
          <ac:picMkLst>
            <pc:docMk/>
            <pc:sldMk cId="4236921629" sldId="544"/>
            <ac:picMk id="5" creationId="{5031DD79-ABF6-4860-8DCB-4025417D4452}"/>
          </ac:picMkLst>
        </pc:picChg>
        <pc:picChg chg="add del mod">
          <ac:chgData name="Tan Yong-Jia, Naaman" userId="795557a4-54cd-49c9-a8ed-2a04582a7def" providerId="ADAL" clId="{E520E956-AC60-4142-B4DA-24FAC4CDD22E}" dt="2022-04-13T08:38:47.721" v="5444" actId="478"/>
          <ac:picMkLst>
            <pc:docMk/>
            <pc:sldMk cId="4236921629" sldId="544"/>
            <ac:picMk id="12" creationId="{23DE5678-1E34-41F0-8123-406CAC489002}"/>
          </ac:picMkLst>
        </pc:picChg>
      </pc:sldChg>
      <pc:sldChg chg="modSp add del mod">
        <pc:chgData name="Tan Yong-Jia, Naaman" userId="795557a4-54cd-49c9-a8ed-2a04582a7def" providerId="ADAL" clId="{E520E956-AC60-4142-B4DA-24FAC4CDD22E}" dt="2022-04-15T09:26:21.146" v="13795" actId="47"/>
        <pc:sldMkLst>
          <pc:docMk/>
          <pc:sldMk cId="3018094198" sldId="545"/>
        </pc:sldMkLst>
        <pc:spChg chg="mod">
          <ac:chgData name="Tan Yong-Jia, Naaman" userId="795557a4-54cd-49c9-a8ed-2a04582a7def" providerId="ADAL" clId="{E520E956-AC60-4142-B4DA-24FAC4CDD22E}" dt="2022-04-13T12:48:13.933" v="5506" actId="20577"/>
          <ac:spMkLst>
            <pc:docMk/>
            <pc:sldMk cId="3018094198" sldId="545"/>
            <ac:spMk id="10" creationId="{17469C0D-3379-4D69-A232-0FC045D73A3C}"/>
          </ac:spMkLst>
        </pc:spChg>
      </pc:sldChg>
      <pc:sldChg chg="modSp add del mod ord">
        <pc:chgData name="Tan Yong-Jia, Naaman" userId="795557a4-54cd-49c9-a8ed-2a04582a7def" providerId="ADAL" clId="{E520E956-AC60-4142-B4DA-24FAC4CDD22E}" dt="2022-04-15T09:26:21.146" v="13795" actId="47"/>
        <pc:sldMkLst>
          <pc:docMk/>
          <pc:sldMk cId="520716308" sldId="546"/>
        </pc:sldMkLst>
        <pc:spChg chg="mod">
          <ac:chgData name="Tan Yong-Jia, Naaman" userId="795557a4-54cd-49c9-a8ed-2a04582a7def" providerId="ADAL" clId="{E520E956-AC60-4142-B4DA-24FAC4CDD22E}" dt="2022-04-13T13:16:17.802" v="6804" actId="20577"/>
          <ac:spMkLst>
            <pc:docMk/>
            <pc:sldMk cId="520716308" sldId="546"/>
            <ac:spMk id="10" creationId="{17469C0D-3379-4D69-A232-0FC045D73A3C}"/>
          </ac:spMkLst>
        </pc:spChg>
      </pc:sldChg>
      <pc:sldChg chg="addSp delSp modSp add mod ord setBg">
        <pc:chgData name="Tan Yong-Jia, Naaman" userId="795557a4-54cd-49c9-a8ed-2a04582a7def" providerId="ADAL" clId="{E520E956-AC60-4142-B4DA-24FAC4CDD22E}" dt="2022-04-15T11:34:20.070" v="16018"/>
        <pc:sldMkLst>
          <pc:docMk/>
          <pc:sldMk cId="4051022643" sldId="547"/>
        </pc:sldMkLst>
        <pc:spChg chg="mod">
          <ac:chgData name="Tan Yong-Jia, Naaman" userId="795557a4-54cd-49c9-a8ed-2a04582a7def" providerId="ADAL" clId="{E520E956-AC60-4142-B4DA-24FAC4CDD22E}" dt="2022-04-13T12:58:38.184" v="5585" actId="20577"/>
          <ac:spMkLst>
            <pc:docMk/>
            <pc:sldMk cId="4051022643" sldId="547"/>
            <ac:spMk id="2" creationId="{E95E111F-2C9F-4A2F-A90C-03997838A1F7}"/>
          </ac:spMkLst>
        </pc:spChg>
        <pc:spChg chg="add mod">
          <ac:chgData name="Tan Yong-Jia, Naaman" userId="795557a4-54cd-49c9-a8ed-2a04582a7def" providerId="ADAL" clId="{E520E956-AC60-4142-B4DA-24FAC4CDD22E}" dt="2022-04-15T11:34:20.070" v="16018"/>
          <ac:spMkLst>
            <pc:docMk/>
            <pc:sldMk cId="4051022643" sldId="547"/>
            <ac:spMk id="11" creationId="{A5D97C68-A471-428D-AEE5-A165181FB114}"/>
          </ac:spMkLst>
        </pc:spChg>
        <pc:spChg chg="add mod">
          <ac:chgData name="Tan Yong-Jia, Naaman" userId="795557a4-54cd-49c9-a8ed-2a04582a7def" providerId="ADAL" clId="{E520E956-AC60-4142-B4DA-24FAC4CDD22E}" dt="2022-04-15T11:34:20.070" v="16018"/>
          <ac:spMkLst>
            <pc:docMk/>
            <pc:sldMk cId="4051022643" sldId="547"/>
            <ac:spMk id="12" creationId="{63095006-A491-42F1-85E5-C7C6EC27A6DF}"/>
          </ac:spMkLst>
        </pc:spChg>
        <pc:spChg chg="add mod">
          <ac:chgData name="Tan Yong-Jia, Naaman" userId="795557a4-54cd-49c9-a8ed-2a04582a7def" providerId="ADAL" clId="{E520E956-AC60-4142-B4DA-24FAC4CDD22E}" dt="2022-04-15T11:34:20.070" v="16018"/>
          <ac:spMkLst>
            <pc:docMk/>
            <pc:sldMk cId="4051022643" sldId="547"/>
            <ac:spMk id="13" creationId="{BA6E92AB-5E86-417A-8E3E-41528A634163}"/>
          </ac:spMkLst>
        </pc:spChg>
        <pc:picChg chg="add mod ord modCrop">
          <ac:chgData name="Tan Yong-Jia, Naaman" userId="795557a4-54cd-49c9-a8ed-2a04582a7def" providerId="ADAL" clId="{E520E956-AC60-4142-B4DA-24FAC4CDD22E}" dt="2022-04-15T11:34:18.381" v="16017" actId="1038"/>
          <ac:picMkLst>
            <pc:docMk/>
            <pc:sldMk cId="4051022643" sldId="547"/>
            <ac:picMk id="4" creationId="{1FD75572-7645-47FF-A71C-0BC56BCB3154}"/>
          </ac:picMkLst>
        </pc:picChg>
        <pc:picChg chg="del">
          <ac:chgData name="Tan Yong-Jia, Naaman" userId="795557a4-54cd-49c9-a8ed-2a04582a7def" providerId="ADAL" clId="{E520E956-AC60-4142-B4DA-24FAC4CDD22E}" dt="2022-04-13T12:49:26.290" v="5548" actId="478"/>
          <ac:picMkLst>
            <pc:docMk/>
            <pc:sldMk cId="4051022643" sldId="547"/>
            <ac:picMk id="6" creationId="{3EAD9DAE-5D87-464C-A9CE-6B84F522EE5B}"/>
          </ac:picMkLst>
        </pc:picChg>
      </pc:sldChg>
      <pc:sldChg chg="addSp delSp modSp add mod ord">
        <pc:chgData name="Tan Yong-Jia, Naaman" userId="795557a4-54cd-49c9-a8ed-2a04582a7def" providerId="ADAL" clId="{E520E956-AC60-4142-B4DA-24FAC4CDD22E}" dt="2022-04-27T08:19:41.337" v="24257"/>
        <pc:sldMkLst>
          <pc:docMk/>
          <pc:sldMk cId="1308935404" sldId="548"/>
        </pc:sldMkLst>
        <pc:spChg chg="mod">
          <ac:chgData name="Tan Yong-Jia, Naaman" userId="795557a4-54cd-49c9-a8ed-2a04582a7def" providerId="ADAL" clId="{E520E956-AC60-4142-B4DA-24FAC4CDD22E}" dt="2022-04-27T08:19:41.337" v="24257"/>
          <ac:spMkLst>
            <pc:docMk/>
            <pc:sldMk cId="1308935404" sldId="548"/>
            <ac:spMk id="2" creationId="{E95E111F-2C9F-4A2F-A90C-03997838A1F7}"/>
          </ac:spMkLst>
        </pc:spChg>
        <pc:picChg chg="del">
          <ac:chgData name="Tan Yong-Jia, Naaman" userId="795557a4-54cd-49c9-a8ed-2a04582a7def" providerId="ADAL" clId="{E520E956-AC60-4142-B4DA-24FAC4CDD22E}" dt="2022-04-13T12:51:17.101" v="5552" actId="478"/>
          <ac:picMkLst>
            <pc:docMk/>
            <pc:sldMk cId="1308935404" sldId="548"/>
            <ac:picMk id="4" creationId="{725C190A-5F7A-4AA3-A4DC-F43384AA8EEF}"/>
          </ac:picMkLst>
        </pc:picChg>
        <pc:picChg chg="add mod">
          <ac:chgData name="Tan Yong-Jia, Naaman" userId="795557a4-54cd-49c9-a8ed-2a04582a7def" providerId="ADAL" clId="{E520E956-AC60-4142-B4DA-24FAC4CDD22E}" dt="2022-04-15T08:07:22.332" v="8662" actId="1076"/>
          <ac:picMkLst>
            <pc:docMk/>
            <pc:sldMk cId="1308935404" sldId="548"/>
            <ac:picMk id="4" creationId="{76E3B91D-A1DD-4120-A3F1-3F2A932FF146}"/>
          </ac:picMkLst>
        </pc:picChg>
        <pc:picChg chg="add del">
          <ac:chgData name="Tan Yong-Jia, Naaman" userId="795557a4-54cd-49c9-a8ed-2a04582a7def" providerId="ADAL" clId="{E520E956-AC60-4142-B4DA-24FAC4CDD22E}" dt="2022-04-13T12:51:33.365" v="5554" actId="478"/>
          <ac:picMkLst>
            <pc:docMk/>
            <pc:sldMk cId="1308935404" sldId="548"/>
            <ac:picMk id="5" creationId="{09F297C5-BA0D-410B-A44C-A03077E9D844}"/>
          </ac:picMkLst>
        </pc:picChg>
        <pc:picChg chg="add del">
          <ac:chgData name="Tan Yong-Jia, Naaman" userId="795557a4-54cd-49c9-a8ed-2a04582a7def" providerId="ADAL" clId="{E520E956-AC60-4142-B4DA-24FAC4CDD22E}" dt="2022-04-13T12:52:27.958" v="5556" actId="478"/>
          <ac:picMkLst>
            <pc:docMk/>
            <pc:sldMk cId="1308935404" sldId="548"/>
            <ac:picMk id="9" creationId="{3D659D94-DBFB-4740-BB50-34ACC2528970}"/>
          </ac:picMkLst>
        </pc:picChg>
        <pc:picChg chg="add del mod">
          <ac:chgData name="Tan Yong-Jia, Naaman" userId="795557a4-54cd-49c9-a8ed-2a04582a7def" providerId="ADAL" clId="{E520E956-AC60-4142-B4DA-24FAC4CDD22E}" dt="2022-04-13T12:54:07.365" v="5560" actId="478"/>
          <ac:picMkLst>
            <pc:docMk/>
            <pc:sldMk cId="1308935404" sldId="548"/>
            <ac:picMk id="11" creationId="{80C94744-FD01-42A2-A3C6-39ED0CEFCC81}"/>
          </ac:picMkLst>
        </pc:picChg>
        <pc:picChg chg="add del">
          <ac:chgData name="Tan Yong-Jia, Naaman" userId="795557a4-54cd-49c9-a8ed-2a04582a7def" providerId="ADAL" clId="{E520E956-AC60-4142-B4DA-24FAC4CDD22E}" dt="2022-04-15T08:05:22.299" v="8638" actId="478"/>
          <ac:picMkLst>
            <pc:docMk/>
            <pc:sldMk cId="1308935404" sldId="548"/>
            <ac:picMk id="13" creationId="{C822123F-CFBD-47AC-9E1A-B089917EE354}"/>
          </ac:picMkLst>
        </pc:picChg>
      </pc:sldChg>
      <pc:sldChg chg="addSp delSp modSp add mod ord setBg">
        <pc:chgData name="Tan Yong-Jia, Naaman" userId="795557a4-54cd-49c9-a8ed-2a04582a7def" providerId="ADAL" clId="{E520E956-AC60-4142-B4DA-24FAC4CDD22E}" dt="2022-04-15T11:34:36.347" v="16040" actId="1037"/>
        <pc:sldMkLst>
          <pc:docMk/>
          <pc:sldMk cId="4275913756" sldId="549"/>
        </pc:sldMkLst>
        <pc:spChg chg="mod">
          <ac:chgData name="Tan Yong-Jia, Naaman" userId="795557a4-54cd-49c9-a8ed-2a04582a7def" providerId="ADAL" clId="{E520E956-AC60-4142-B4DA-24FAC4CDD22E}" dt="2022-04-13T13:00:59.379" v="5616" actId="20577"/>
          <ac:spMkLst>
            <pc:docMk/>
            <pc:sldMk cId="4275913756" sldId="549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3T12:59:18.717" v="5593"/>
          <ac:spMkLst>
            <pc:docMk/>
            <pc:sldMk cId="4275913756" sldId="549"/>
            <ac:spMk id="3" creationId="{C330A300-1405-487C-B7BC-0076DF0A4033}"/>
          </ac:spMkLst>
        </pc:spChg>
        <pc:spChg chg="add mod">
          <ac:chgData name="Tan Yong-Jia, Naaman" userId="795557a4-54cd-49c9-a8ed-2a04582a7def" providerId="ADAL" clId="{E520E956-AC60-4142-B4DA-24FAC4CDD22E}" dt="2022-04-15T11:34:28.025" v="16029"/>
          <ac:spMkLst>
            <pc:docMk/>
            <pc:sldMk cId="4275913756" sldId="549"/>
            <ac:spMk id="11" creationId="{40B7AB29-C4D0-4EE4-8547-89FCE1078137}"/>
          </ac:spMkLst>
        </pc:spChg>
        <pc:spChg chg="add mod">
          <ac:chgData name="Tan Yong-Jia, Naaman" userId="795557a4-54cd-49c9-a8ed-2a04582a7def" providerId="ADAL" clId="{E520E956-AC60-4142-B4DA-24FAC4CDD22E}" dt="2022-04-15T11:34:28.025" v="16029"/>
          <ac:spMkLst>
            <pc:docMk/>
            <pc:sldMk cId="4275913756" sldId="549"/>
            <ac:spMk id="12" creationId="{05CE3495-1DDD-472F-B7F9-7B4134A4EF31}"/>
          </ac:spMkLst>
        </pc:spChg>
        <pc:spChg chg="add mod">
          <ac:chgData name="Tan Yong-Jia, Naaman" userId="795557a4-54cd-49c9-a8ed-2a04582a7def" providerId="ADAL" clId="{E520E956-AC60-4142-B4DA-24FAC4CDD22E}" dt="2022-04-15T11:34:28.025" v="16029"/>
          <ac:spMkLst>
            <pc:docMk/>
            <pc:sldMk cId="4275913756" sldId="549"/>
            <ac:spMk id="13" creationId="{84481182-DD6B-45DC-B190-02492B68C368}"/>
          </ac:spMkLst>
        </pc:spChg>
        <pc:picChg chg="del">
          <ac:chgData name="Tan Yong-Jia, Naaman" userId="795557a4-54cd-49c9-a8ed-2a04582a7def" providerId="ADAL" clId="{E520E956-AC60-4142-B4DA-24FAC4CDD22E}" dt="2022-04-13T12:58:49.032" v="5589" actId="478"/>
          <ac:picMkLst>
            <pc:docMk/>
            <pc:sldMk cId="4275913756" sldId="549"/>
            <ac:picMk id="4" creationId="{1FD75572-7645-47FF-A71C-0BC56BCB3154}"/>
          </ac:picMkLst>
        </pc:picChg>
        <pc:picChg chg="add del mod ord modCrop">
          <ac:chgData name="Tan Yong-Jia, Naaman" userId="795557a4-54cd-49c9-a8ed-2a04582a7def" providerId="ADAL" clId="{E520E956-AC60-4142-B4DA-24FAC4CDD22E}" dt="2022-04-15T11:34:36.347" v="16040" actId="1037"/>
          <ac:picMkLst>
            <pc:docMk/>
            <pc:sldMk cId="4275913756" sldId="549"/>
            <ac:picMk id="5" creationId="{C2DD761A-F426-488E-9A12-98C2841B5063}"/>
          </ac:picMkLst>
        </pc:picChg>
      </pc:sldChg>
      <pc:sldChg chg="addSp delSp modSp add mod ord setBg">
        <pc:chgData name="Tan Yong-Jia, Naaman" userId="795557a4-54cd-49c9-a8ed-2a04582a7def" providerId="ADAL" clId="{E520E956-AC60-4142-B4DA-24FAC4CDD22E}" dt="2022-04-15T11:34:40.180" v="16041"/>
        <pc:sldMkLst>
          <pc:docMk/>
          <pc:sldMk cId="2232377041" sldId="550"/>
        </pc:sldMkLst>
        <pc:spChg chg="mod">
          <ac:chgData name="Tan Yong-Jia, Naaman" userId="795557a4-54cd-49c9-a8ed-2a04582a7def" providerId="ADAL" clId="{E520E956-AC60-4142-B4DA-24FAC4CDD22E}" dt="2022-04-13T13:01:02.202" v="5620" actId="20577"/>
          <ac:spMkLst>
            <pc:docMk/>
            <pc:sldMk cId="2232377041" sldId="550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3T12:59:40.184" v="5596"/>
          <ac:spMkLst>
            <pc:docMk/>
            <pc:sldMk cId="2232377041" sldId="550"/>
            <ac:spMk id="3" creationId="{7B37740F-C84E-447B-B065-90F5E10A216F}"/>
          </ac:spMkLst>
        </pc:spChg>
        <pc:spChg chg="add mod">
          <ac:chgData name="Tan Yong-Jia, Naaman" userId="795557a4-54cd-49c9-a8ed-2a04582a7def" providerId="ADAL" clId="{E520E956-AC60-4142-B4DA-24FAC4CDD22E}" dt="2022-04-15T11:34:40.180" v="16041"/>
          <ac:spMkLst>
            <pc:docMk/>
            <pc:sldMk cId="2232377041" sldId="550"/>
            <ac:spMk id="11" creationId="{292AC548-4972-46D0-8C75-D79336FDE5DB}"/>
          </ac:spMkLst>
        </pc:spChg>
        <pc:spChg chg="add mod">
          <ac:chgData name="Tan Yong-Jia, Naaman" userId="795557a4-54cd-49c9-a8ed-2a04582a7def" providerId="ADAL" clId="{E520E956-AC60-4142-B4DA-24FAC4CDD22E}" dt="2022-04-15T11:34:40.180" v="16041"/>
          <ac:spMkLst>
            <pc:docMk/>
            <pc:sldMk cId="2232377041" sldId="550"/>
            <ac:spMk id="12" creationId="{F60ACEA1-A07E-4F91-83AF-A77235C95958}"/>
          </ac:spMkLst>
        </pc:spChg>
        <pc:spChg chg="add mod">
          <ac:chgData name="Tan Yong-Jia, Naaman" userId="795557a4-54cd-49c9-a8ed-2a04582a7def" providerId="ADAL" clId="{E520E956-AC60-4142-B4DA-24FAC4CDD22E}" dt="2022-04-15T11:34:40.180" v="16041"/>
          <ac:spMkLst>
            <pc:docMk/>
            <pc:sldMk cId="2232377041" sldId="550"/>
            <ac:spMk id="13" creationId="{92BF6A97-507C-45E1-982F-FFAA5F68A9CA}"/>
          </ac:spMkLst>
        </pc:spChg>
        <pc:picChg chg="del">
          <ac:chgData name="Tan Yong-Jia, Naaman" userId="795557a4-54cd-49c9-a8ed-2a04582a7def" providerId="ADAL" clId="{E520E956-AC60-4142-B4DA-24FAC4CDD22E}" dt="2022-04-13T12:58:50.724" v="5590" actId="478"/>
          <ac:picMkLst>
            <pc:docMk/>
            <pc:sldMk cId="2232377041" sldId="550"/>
            <ac:picMk id="4" creationId="{1FD75572-7645-47FF-A71C-0BC56BCB3154}"/>
          </ac:picMkLst>
        </pc:picChg>
        <pc:picChg chg="add del mod ord modCrop">
          <ac:chgData name="Tan Yong-Jia, Naaman" userId="795557a4-54cd-49c9-a8ed-2a04582a7def" providerId="ADAL" clId="{E520E956-AC60-4142-B4DA-24FAC4CDD22E}" dt="2022-04-13T13:01:19.162" v="5625" actId="1076"/>
          <ac:picMkLst>
            <pc:docMk/>
            <pc:sldMk cId="2232377041" sldId="550"/>
            <ac:picMk id="5" creationId="{7973E495-94F6-4A9C-AEC5-A1B54FB1BC4B}"/>
          </ac:picMkLst>
        </pc:picChg>
      </pc:sldChg>
      <pc:sldChg chg="addSp delSp modSp add mod ord setBg">
        <pc:chgData name="Tan Yong-Jia, Naaman" userId="795557a4-54cd-49c9-a8ed-2a04582a7def" providerId="ADAL" clId="{E520E956-AC60-4142-B4DA-24FAC4CDD22E}" dt="2022-04-15T11:34:26.159" v="16028" actId="1038"/>
        <pc:sldMkLst>
          <pc:docMk/>
          <pc:sldMk cId="2908272702" sldId="551"/>
        </pc:sldMkLst>
        <pc:spChg chg="mod">
          <ac:chgData name="Tan Yong-Jia, Naaman" userId="795557a4-54cd-49c9-a8ed-2a04582a7def" providerId="ADAL" clId="{E520E956-AC60-4142-B4DA-24FAC4CDD22E}" dt="2022-04-13T13:00:56.089" v="5613" actId="20577"/>
          <ac:spMkLst>
            <pc:docMk/>
            <pc:sldMk cId="2908272702" sldId="551"/>
            <ac:spMk id="2" creationId="{E95E111F-2C9F-4A2F-A90C-03997838A1F7}"/>
          </ac:spMkLst>
        </pc:spChg>
        <pc:spChg chg="add mod">
          <ac:chgData name="Tan Yong-Jia, Naaman" userId="795557a4-54cd-49c9-a8ed-2a04582a7def" providerId="ADAL" clId="{E520E956-AC60-4142-B4DA-24FAC4CDD22E}" dt="2022-04-15T11:34:22.529" v="16019"/>
          <ac:spMkLst>
            <pc:docMk/>
            <pc:sldMk cId="2908272702" sldId="551"/>
            <ac:spMk id="11" creationId="{4FB32D7A-A82A-4C1F-8853-8C9166787A55}"/>
          </ac:spMkLst>
        </pc:spChg>
        <pc:spChg chg="add mod">
          <ac:chgData name="Tan Yong-Jia, Naaman" userId="795557a4-54cd-49c9-a8ed-2a04582a7def" providerId="ADAL" clId="{E520E956-AC60-4142-B4DA-24FAC4CDD22E}" dt="2022-04-15T11:34:22.529" v="16019"/>
          <ac:spMkLst>
            <pc:docMk/>
            <pc:sldMk cId="2908272702" sldId="551"/>
            <ac:spMk id="12" creationId="{DFD0D69F-6E65-4F13-A599-E7294AC7B7C6}"/>
          </ac:spMkLst>
        </pc:spChg>
        <pc:spChg chg="add mod">
          <ac:chgData name="Tan Yong-Jia, Naaman" userId="795557a4-54cd-49c9-a8ed-2a04582a7def" providerId="ADAL" clId="{E520E956-AC60-4142-B4DA-24FAC4CDD22E}" dt="2022-04-15T11:34:22.529" v="16019"/>
          <ac:spMkLst>
            <pc:docMk/>
            <pc:sldMk cId="2908272702" sldId="551"/>
            <ac:spMk id="13" creationId="{5B151B89-D38F-4355-8FF0-BB04A9EBF619}"/>
          </ac:spMkLst>
        </pc:spChg>
        <pc:picChg chg="del">
          <ac:chgData name="Tan Yong-Jia, Naaman" userId="795557a4-54cd-49c9-a8ed-2a04582a7def" providerId="ADAL" clId="{E520E956-AC60-4142-B4DA-24FAC4CDD22E}" dt="2022-04-13T12:58:52.260" v="5591" actId="478"/>
          <ac:picMkLst>
            <pc:docMk/>
            <pc:sldMk cId="2908272702" sldId="551"/>
            <ac:picMk id="4" creationId="{1FD75572-7645-47FF-A71C-0BC56BCB3154}"/>
          </ac:picMkLst>
        </pc:picChg>
        <pc:picChg chg="add mod ord modCrop">
          <ac:chgData name="Tan Yong-Jia, Naaman" userId="795557a4-54cd-49c9-a8ed-2a04582a7def" providerId="ADAL" clId="{E520E956-AC60-4142-B4DA-24FAC4CDD22E}" dt="2022-04-15T11:34:26.159" v="16028" actId="1038"/>
          <ac:picMkLst>
            <pc:docMk/>
            <pc:sldMk cId="2908272702" sldId="551"/>
            <ac:picMk id="5" creationId="{85491D11-B6AF-4175-B9EC-D9765CF91A8A}"/>
          </ac:picMkLst>
        </pc:picChg>
      </pc:sldChg>
      <pc:sldChg chg="addSp delSp modSp add del mod ord">
        <pc:chgData name="Tan Yong-Jia, Naaman" userId="795557a4-54cd-49c9-a8ed-2a04582a7def" providerId="ADAL" clId="{E520E956-AC60-4142-B4DA-24FAC4CDD22E}" dt="2022-04-13T13:16:25.672" v="6805" actId="47"/>
        <pc:sldMkLst>
          <pc:docMk/>
          <pc:sldMk cId="2890645256" sldId="552"/>
        </pc:sldMkLst>
        <pc:spChg chg="mod">
          <ac:chgData name="Tan Yong-Jia, Naaman" userId="795557a4-54cd-49c9-a8ed-2a04582a7def" providerId="ADAL" clId="{E520E956-AC60-4142-B4DA-24FAC4CDD22E}" dt="2022-04-13T13:15:26.298" v="6791" actId="12"/>
          <ac:spMkLst>
            <pc:docMk/>
            <pc:sldMk cId="2890645256" sldId="552"/>
            <ac:spMk id="10" creationId="{17469C0D-3379-4D69-A232-0FC045D73A3C}"/>
          </ac:spMkLst>
        </pc:spChg>
        <pc:spChg chg="add del mod">
          <ac:chgData name="Tan Yong-Jia, Naaman" userId="795557a4-54cd-49c9-a8ed-2a04582a7def" providerId="ADAL" clId="{E520E956-AC60-4142-B4DA-24FAC4CDD22E}" dt="2022-04-13T13:15:13.618" v="6785"/>
          <ac:spMkLst>
            <pc:docMk/>
            <pc:sldMk cId="2890645256" sldId="552"/>
            <ac:spMk id="12" creationId="{205D4ECA-BBA2-4350-8710-33A31D3F97B8}"/>
          </ac:spMkLst>
        </pc:spChg>
        <pc:graphicFrameChg chg="add del mod">
          <ac:chgData name="Tan Yong-Jia, Naaman" userId="795557a4-54cd-49c9-a8ed-2a04582a7def" providerId="ADAL" clId="{E520E956-AC60-4142-B4DA-24FAC4CDD22E}" dt="2022-04-13T13:15:41.144" v="6795"/>
          <ac:graphicFrameMkLst>
            <pc:docMk/>
            <pc:sldMk cId="2890645256" sldId="552"/>
            <ac:graphicFrameMk id="4" creationId="{439B7804-B193-4EF2-9E1F-877DCA4D6DED}"/>
          </ac:graphicFrameMkLst>
        </pc:graphicFrameChg>
      </pc:sldChg>
      <pc:sldChg chg="modSp add del mod">
        <pc:chgData name="Tan Yong-Jia, Naaman" userId="795557a4-54cd-49c9-a8ed-2a04582a7def" providerId="ADAL" clId="{E520E956-AC60-4142-B4DA-24FAC4CDD22E}" dt="2022-04-15T09:27:23.493" v="13831" actId="47"/>
        <pc:sldMkLst>
          <pc:docMk/>
          <pc:sldMk cId="3698875990" sldId="552"/>
        </pc:sldMkLst>
        <pc:spChg chg="mod">
          <ac:chgData name="Tan Yong-Jia, Naaman" userId="795557a4-54cd-49c9-a8ed-2a04582a7def" providerId="ADAL" clId="{E520E956-AC60-4142-B4DA-24FAC4CDD22E}" dt="2022-04-13T13:28:02.952" v="7795" actId="20577"/>
          <ac:spMkLst>
            <pc:docMk/>
            <pc:sldMk cId="3698875990" sldId="552"/>
            <ac:spMk id="2" creationId="{E95E111F-2C9F-4A2F-A90C-03997838A1F7}"/>
          </ac:spMkLst>
        </pc:spChg>
      </pc:sldChg>
      <pc:sldChg chg="modSp add mod ord">
        <pc:chgData name="Tan Yong-Jia, Naaman" userId="795557a4-54cd-49c9-a8ed-2a04582a7def" providerId="ADAL" clId="{E520E956-AC60-4142-B4DA-24FAC4CDD22E}" dt="2022-04-25T03:34:26.584" v="22949" actId="20577"/>
        <pc:sldMkLst>
          <pc:docMk/>
          <pc:sldMk cId="2300615271" sldId="553"/>
        </pc:sldMkLst>
        <pc:spChg chg="mod">
          <ac:chgData name="Tan Yong-Jia, Naaman" userId="795557a4-54cd-49c9-a8ed-2a04582a7def" providerId="ADAL" clId="{E520E956-AC60-4142-B4DA-24FAC4CDD22E}" dt="2022-04-19T06:19:36.816" v="20400" actId="20577"/>
          <ac:spMkLst>
            <pc:docMk/>
            <pc:sldMk cId="2300615271" sldId="553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25T03:34:26.584" v="22949" actId="20577"/>
          <ac:spMkLst>
            <pc:docMk/>
            <pc:sldMk cId="2300615271" sldId="553"/>
            <ac:spMk id="11" creationId="{402B03DB-FD56-42F1-AEAA-76739F5BE6F2}"/>
          </ac:spMkLst>
        </pc:spChg>
      </pc:sldChg>
      <pc:sldChg chg="addSp delSp modSp add del mod">
        <pc:chgData name="Tan Yong-Jia, Naaman" userId="795557a4-54cd-49c9-a8ed-2a04582a7def" providerId="ADAL" clId="{E520E956-AC60-4142-B4DA-24FAC4CDD22E}" dt="2022-04-19T06:19:03.314" v="20373" actId="47"/>
        <pc:sldMkLst>
          <pc:docMk/>
          <pc:sldMk cId="1840729181" sldId="554"/>
        </pc:sldMkLst>
        <pc:spChg chg="del">
          <ac:chgData name="Tan Yong-Jia, Naaman" userId="795557a4-54cd-49c9-a8ed-2a04582a7def" providerId="ADAL" clId="{E520E956-AC60-4142-B4DA-24FAC4CDD22E}" dt="2022-04-15T08:04:13.248" v="8543" actId="478"/>
          <ac:spMkLst>
            <pc:docMk/>
            <pc:sldMk cId="1840729181" sldId="554"/>
            <ac:spMk id="11" creationId="{402B03DB-FD56-42F1-AEAA-76739F5BE6F2}"/>
          </ac:spMkLst>
        </pc:spChg>
        <pc:picChg chg="del">
          <ac:chgData name="Tan Yong-Jia, Naaman" userId="795557a4-54cd-49c9-a8ed-2a04582a7def" providerId="ADAL" clId="{E520E956-AC60-4142-B4DA-24FAC4CDD22E}" dt="2022-04-15T08:04:11.783" v="8542" actId="21"/>
          <ac:picMkLst>
            <pc:docMk/>
            <pc:sldMk cId="1840729181" sldId="554"/>
            <ac:picMk id="4" creationId="{B0EFC6F1-36F5-4C9E-9A5F-21419504E9A6}"/>
          </ac:picMkLst>
        </pc:picChg>
        <pc:picChg chg="add mod">
          <ac:chgData name="Tan Yong-Jia, Naaman" userId="795557a4-54cd-49c9-a8ed-2a04582a7def" providerId="ADAL" clId="{E520E956-AC60-4142-B4DA-24FAC4CDD22E}" dt="2022-04-15T08:04:16.398" v="8545" actId="1076"/>
          <ac:picMkLst>
            <pc:docMk/>
            <pc:sldMk cId="1840729181" sldId="554"/>
            <ac:picMk id="12" creationId="{0C4DDB7F-99F4-4CD8-AAFD-D35293E50D8C}"/>
          </ac:picMkLst>
        </pc:picChg>
      </pc:sldChg>
      <pc:sldChg chg="addSp delSp modSp add mod ord">
        <pc:chgData name="Tan Yong-Jia, Naaman" userId="795557a4-54cd-49c9-a8ed-2a04582a7def" providerId="ADAL" clId="{E520E956-AC60-4142-B4DA-24FAC4CDD22E}" dt="2022-04-25T03:31:23.918" v="22913" actId="20577"/>
        <pc:sldMkLst>
          <pc:docMk/>
          <pc:sldMk cId="3563168425" sldId="555"/>
        </pc:sldMkLst>
        <pc:spChg chg="mod">
          <ac:chgData name="Tan Yong-Jia, Naaman" userId="795557a4-54cd-49c9-a8ed-2a04582a7def" providerId="ADAL" clId="{E520E956-AC60-4142-B4DA-24FAC4CDD22E}" dt="2022-04-25T03:31:09.483" v="22910"/>
          <ac:spMkLst>
            <pc:docMk/>
            <pc:sldMk cId="3563168425" sldId="555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25T03:31:23.918" v="22913" actId="20577"/>
          <ac:spMkLst>
            <pc:docMk/>
            <pc:sldMk cId="3563168425" sldId="555"/>
            <ac:spMk id="11" creationId="{402B03DB-FD56-42F1-AEAA-76739F5BE6F2}"/>
          </ac:spMkLst>
        </pc:spChg>
        <pc:picChg chg="add del mod">
          <ac:chgData name="Tan Yong-Jia, Naaman" userId="795557a4-54cd-49c9-a8ed-2a04582a7def" providerId="ADAL" clId="{E520E956-AC60-4142-B4DA-24FAC4CDD22E}" dt="2022-04-25T03:31:20.696" v="22912" actId="478"/>
          <ac:picMkLst>
            <pc:docMk/>
            <pc:sldMk cId="3563168425" sldId="555"/>
            <ac:picMk id="12" creationId="{6DAB8E47-BEFA-4E76-8DEB-6502E64F55DA}"/>
          </ac:picMkLst>
        </pc:picChg>
      </pc:sldChg>
      <pc:sldChg chg="addSp delSp modSp add mod">
        <pc:chgData name="Tan Yong-Jia, Naaman" userId="795557a4-54cd-49c9-a8ed-2a04582a7def" providerId="ADAL" clId="{E520E956-AC60-4142-B4DA-24FAC4CDD22E}" dt="2022-04-15T08:12:59.677" v="9027" actId="20577"/>
        <pc:sldMkLst>
          <pc:docMk/>
          <pc:sldMk cId="882404641" sldId="556"/>
        </pc:sldMkLst>
        <pc:spChg chg="mod">
          <ac:chgData name="Tan Yong-Jia, Naaman" userId="795557a4-54cd-49c9-a8ed-2a04582a7def" providerId="ADAL" clId="{E520E956-AC60-4142-B4DA-24FAC4CDD22E}" dt="2022-04-15T08:08:40.898" v="8697" actId="20577"/>
          <ac:spMkLst>
            <pc:docMk/>
            <pc:sldMk cId="882404641" sldId="556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15T08:12:59.677" v="9027" actId="20577"/>
          <ac:spMkLst>
            <pc:docMk/>
            <pc:sldMk cId="882404641" sldId="556"/>
            <ac:spMk id="12" creationId="{943F7729-558D-4CC9-8313-D0CB524A2750}"/>
          </ac:spMkLst>
        </pc:spChg>
        <pc:graphicFrameChg chg="mod modGraphic">
          <ac:chgData name="Tan Yong-Jia, Naaman" userId="795557a4-54cd-49c9-a8ed-2a04582a7def" providerId="ADAL" clId="{E520E956-AC60-4142-B4DA-24FAC4CDD22E}" dt="2022-04-15T08:11:49.626" v="8825" actId="113"/>
          <ac:graphicFrameMkLst>
            <pc:docMk/>
            <pc:sldMk cId="882404641" sldId="556"/>
            <ac:graphicFrameMk id="3" creationId="{8ED266DD-22AF-4149-9311-1DCDD3C64516}"/>
          </ac:graphicFrameMkLst>
        </pc:graphicFrameChg>
        <pc:picChg chg="add del mod">
          <ac:chgData name="Tan Yong-Jia, Naaman" userId="795557a4-54cd-49c9-a8ed-2a04582a7def" providerId="ADAL" clId="{E520E956-AC60-4142-B4DA-24FAC4CDD22E}" dt="2022-04-15T08:11:30.392" v="8819" actId="478"/>
          <ac:picMkLst>
            <pc:docMk/>
            <pc:sldMk cId="882404641" sldId="556"/>
            <ac:picMk id="13" creationId="{5C5FAD79-4C42-497B-B840-4325F962A794}"/>
          </ac:picMkLst>
        </pc:picChg>
      </pc:sldChg>
      <pc:sldChg chg="modSp add del mod ord">
        <pc:chgData name="Tan Yong-Jia, Naaman" userId="795557a4-54cd-49c9-a8ed-2a04582a7def" providerId="ADAL" clId="{E520E956-AC60-4142-B4DA-24FAC4CDD22E}" dt="2022-04-15T08:07:13.125" v="8661" actId="47"/>
        <pc:sldMkLst>
          <pc:docMk/>
          <pc:sldMk cId="3179492403" sldId="556"/>
        </pc:sldMkLst>
        <pc:spChg chg="mod">
          <ac:chgData name="Tan Yong-Jia, Naaman" userId="795557a4-54cd-49c9-a8ed-2a04582a7def" providerId="ADAL" clId="{E520E956-AC60-4142-B4DA-24FAC4CDD22E}" dt="2022-04-15T08:07:12.086" v="8660" actId="20577"/>
          <ac:spMkLst>
            <pc:docMk/>
            <pc:sldMk cId="3179492403" sldId="556"/>
            <ac:spMk id="2" creationId="{E95E111F-2C9F-4A2F-A90C-03997838A1F7}"/>
          </ac:spMkLst>
        </pc:spChg>
      </pc:sldChg>
      <pc:sldChg chg="add del">
        <pc:chgData name="Tan Yong-Jia, Naaman" userId="795557a4-54cd-49c9-a8ed-2a04582a7def" providerId="ADAL" clId="{E520E956-AC60-4142-B4DA-24FAC4CDD22E}" dt="2022-04-15T08:14:47.526" v="9164" actId="47"/>
        <pc:sldMkLst>
          <pc:docMk/>
          <pc:sldMk cId="815371374" sldId="557"/>
        </pc:sldMkLst>
      </pc:sldChg>
      <pc:sldChg chg="addSp delSp modSp add del mod ord">
        <pc:chgData name="Tan Yong-Jia, Naaman" userId="795557a4-54cd-49c9-a8ed-2a04582a7def" providerId="ADAL" clId="{E520E956-AC60-4142-B4DA-24FAC4CDD22E}" dt="2022-04-25T03:44:17.028" v="23000" actId="6549"/>
        <pc:sldMkLst>
          <pc:docMk/>
          <pc:sldMk cId="3375045727" sldId="557"/>
        </pc:sldMkLst>
        <pc:spChg chg="mod">
          <ac:chgData name="Tan Yong-Jia, Naaman" userId="795557a4-54cd-49c9-a8ed-2a04582a7def" providerId="ADAL" clId="{E520E956-AC60-4142-B4DA-24FAC4CDD22E}" dt="2022-04-19T06:21:50.688" v="20457" actId="1037"/>
          <ac:spMkLst>
            <pc:docMk/>
            <pc:sldMk cId="3375045727" sldId="557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25T03:44:17.028" v="23000" actId="6549"/>
          <ac:spMkLst>
            <pc:docMk/>
            <pc:sldMk cId="3375045727" sldId="557"/>
            <ac:spMk id="12" creationId="{DD0F63C9-3EEF-4163-A792-0335CD3EF08C}"/>
          </ac:spMkLst>
        </pc:spChg>
        <pc:picChg chg="add mod ord">
          <ac:chgData name="Tan Yong-Jia, Naaman" userId="795557a4-54cd-49c9-a8ed-2a04582a7def" providerId="ADAL" clId="{E520E956-AC60-4142-B4DA-24FAC4CDD22E}" dt="2022-04-19T06:21:10.879" v="20409" actId="167"/>
          <ac:picMkLst>
            <pc:docMk/>
            <pc:sldMk cId="3375045727" sldId="557"/>
            <ac:picMk id="4" creationId="{4002E2B8-C2C1-4E27-865E-E2241415CDAE}"/>
          </ac:picMkLst>
        </pc:picChg>
        <pc:picChg chg="add del mod">
          <ac:chgData name="Tan Yong-Jia, Naaman" userId="795557a4-54cd-49c9-a8ed-2a04582a7def" providerId="ADAL" clId="{E520E956-AC60-4142-B4DA-24FAC4CDD22E}" dt="2022-04-15T08:22:00.664" v="9696" actId="478"/>
          <ac:picMkLst>
            <pc:docMk/>
            <pc:sldMk cId="3375045727" sldId="557"/>
            <ac:picMk id="11" creationId="{4A0EEAD9-F524-4051-84DE-D0C9509A5E3C}"/>
          </ac:picMkLst>
        </pc:picChg>
      </pc:sldChg>
      <pc:sldChg chg="add del">
        <pc:chgData name="Tan Yong-Jia, Naaman" userId="795557a4-54cd-49c9-a8ed-2a04582a7def" providerId="ADAL" clId="{E520E956-AC60-4142-B4DA-24FAC4CDD22E}" dt="2022-04-15T08:13:28.938" v="9040"/>
        <pc:sldMkLst>
          <pc:docMk/>
          <pc:sldMk cId="4169557975" sldId="557"/>
        </pc:sldMkLst>
      </pc:sldChg>
      <pc:sldChg chg="add del">
        <pc:chgData name="Tan Yong-Jia, Naaman" userId="795557a4-54cd-49c9-a8ed-2a04582a7def" providerId="ADAL" clId="{E520E956-AC60-4142-B4DA-24FAC4CDD22E}" dt="2022-04-15T08:14:42.925" v="9163"/>
        <pc:sldMkLst>
          <pc:docMk/>
          <pc:sldMk cId="381761121" sldId="558"/>
        </pc:sldMkLst>
      </pc:sldChg>
      <pc:sldChg chg="addSp delSp modSp add mod ord setBg">
        <pc:chgData name="Tan Yong-Jia, Naaman" userId="795557a4-54cd-49c9-a8ed-2a04582a7def" providerId="ADAL" clId="{E520E956-AC60-4142-B4DA-24FAC4CDD22E}" dt="2022-04-15T11:57:28.305" v="17519" actId="1076"/>
        <pc:sldMkLst>
          <pc:docMk/>
          <pc:sldMk cId="2908872006" sldId="558"/>
        </pc:sldMkLst>
        <pc:spChg chg="mod">
          <ac:chgData name="Tan Yong-Jia, Naaman" userId="795557a4-54cd-49c9-a8ed-2a04582a7def" providerId="ADAL" clId="{E520E956-AC60-4142-B4DA-24FAC4CDD22E}" dt="2022-04-15T08:16:13.622" v="9228" actId="20577"/>
          <ac:spMkLst>
            <pc:docMk/>
            <pc:sldMk cId="2908872006" sldId="558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5T08:16:31.558" v="9230"/>
          <ac:spMkLst>
            <pc:docMk/>
            <pc:sldMk cId="2908872006" sldId="558"/>
            <ac:spMk id="3" creationId="{5A22D2A7-E770-4D35-8216-76E5157E6F40}"/>
          </ac:spMkLst>
        </pc:spChg>
        <pc:spChg chg="add mod">
          <ac:chgData name="Tan Yong-Jia, Naaman" userId="795557a4-54cd-49c9-a8ed-2a04582a7def" providerId="ADAL" clId="{E520E956-AC60-4142-B4DA-24FAC4CDD22E}" dt="2022-04-15T11:57:28.305" v="17519" actId="1076"/>
          <ac:spMkLst>
            <pc:docMk/>
            <pc:sldMk cId="2908872006" sldId="558"/>
            <ac:spMk id="6" creationId="{E1189FB6-1845-4CF6-83E9-9F114E9FE176}"/>
          </ac:spMkLst>
        </pc:spChg>
        <pc:spChg chg="add mod">
          <ac:chgData name="Tan Yong-Jia, Naaman" userId="795557a4-54cd-49c9-a8ed-2a04582a7def" providerId="ADAL" clId="{E520E956-AC60-4142-B4DA-24FAC4CDD22E}" dt="2022-04-15T11:57:25.810" v="17518" actId="1582"/>
          <ac:spMkLst>
            <pc:docMk/>
            <pc:sldMk cId="2908872006" sldId="558"/>
            <ac:spMk id="9" creationId="{9BD1A0A0-402F-4BCE-A8EF-A6B70C8BF867}"/>
          </ac:spMkLst>
        </pc:spChg>
        <pc:spChg chg="add mod">
          <ac:chgData name="Tan Yong-Jia, Naaman" userId="795557a4-54cd-49c9-a8ed-2a04582a7def" providerId="ADAL" clId="{E520E956-AC60-4142-B4DA-24FAC4CDD22E}" dt="2022-04-15T11:57:25.810" v="17518" actId="1582"/>
          <ac:spMkLst>
            <pc:docMk/>
            <pc:sldMk cId="2908872006" sldId="558"/>
            <ac:spMk id="10" creationId="{E5A8F172-1A59-48F6-928B-E4C567482FA2}"/>
          </ac:spMkLst>
        </pc:spChg>
        <pc:spChg chg="add mod">
          <ac:chgData name="Tan Yong-Jia, Naaman" userId="795557a4-54cd-49c9-a8ed-2a04582a7def" providerId="ADAL" clId="{E520E956-AC60-4142-B4DA-24FAC4CDD22E}" dt="2022-04-15T11:57:25.810" v="17518" actId="1582"/>
          <ac:spMkLst>
            <pc:docMk/>
            <pc:sldMk cId="2908872006" sldId="558"/>
            <ac:spMk id="11" creationId="{E1AFD52F-2703-483A-B344-C8D5DCF6B2C2}"/>
          </ac:spMkLst>
        </pc:spChg>
        <pc:spChg chg="add mod">
          <ac:chgData name="Tan Yong-Jia, Naaman" userId="795557a4-54cd-49c9-a8ed-2a04582a7def" providerId="ADAL" clId="{E520E956-AC60-4142-B4DA-24FAC4CDD22E}" dt="2022-04-15T11:34:46.149" v="16042"/>
          <ac:spMkLst>
            <pc:docMk/>
            <pc:sldMk cId="2908872006" sldId="558"/>
            <ac:spMk id="13" creationId="{261A5A3B-7600-465C-B634-B58A48C215F6}"/>
          </ac:spMkLst>
        </pc:spChg>
        <pc:spChg chg="add mod">
          <ac:chgData name="Tan Yong-Jia, Naaman" userId="795557a4-54cd-49c9-a8ed-2a04582a7def" providerId="ADAL" clId="{E520E956-AC60-4142-B4DA-24FAC4CDD22E}" dt="2022-04-15T11:34:46.149" v="16042"/>
          <ac:spMkLst>
            <pc:docMk/>
            <pc:sldMk cId="2908872006" sldId="558"/>
            <ac:spMk id="14" creationId="{A694C4B6-47E3-4E6E-838B-3D4986389109}"/>
          </ac:spMkLst>
        </pc:spChg>
        <pc:spChg chg="add mod">
          <ac:chgData name="Tan Yong-Jia, Naaman" userId="795557a4-54cd-49c9-a8ed-2a04582a7def" providerId="ADAL" clId="{E520E956-AC60-4142-B4DA-24FAC4CDD22E}" dt="2022-04-15T11:34:46.149" v="16042"/>
          <ac:spMkLst>
            <pc:docMk/>
            <pc:sldMk cId="2908872006" sldId="558"/>
            <ac:spMk id="15" creationId="{8A16F2DF-B279-43FA-AC14-1282284E4BD9}"/>
          </ac:spMkLst>
        </pc:spChg>
        <pc:spChg chg="add mod">
          <ac:chgData name="Tan Yong-Jia, Naaman" userId="795557a4-54cd-49c9-a8ed-2a04582a7def" providerId="ADAL" clId="{E520E956-AC60-4142-B4DA-24FAC4CDD22E}" dt="2022-04-15T11:56:39.621" v="17512" actId="14100"/>
          <ac:spMkLst>
            <pc:docMk/>
            <pc:sldMk cId="2908872006" sldId="558"/>
            <ac:spMk id="16" creationId="{D37A253D-6012-4D37-B050-BF2B42E421CD}"/>
          </ac:spMkLst>
        </pc:spChg>
        <pc:picChg chg="del">
          <ac:chgData name="Tan Yong-Jia, Naaman" userId="795557a4-54cd-49c9-a8ed-2a04582a7def" providerId="ADAL" clId="{E520E956-AC60-4142-B4DA-24FAC4CDD22E}" dt="2022-04-15T08:15:36.100" v="9213" actId="478"/>
          <ac:picMkLst>
            <pc:docMk/>
            <pc:sldMk cId="2908872006" sldId="558"/>
            <ac:picMk id="4" creationId="{1FD75572-7645-47FF-A71C-0BC56BCB3154}"/>
          </ac:picMkLst>
        </pc:picChg>
        <pc:picChg chg="add mod ord modCrop">
          <ac:chgData name="Tan Yong-Jia, Naaman" userId="795557a4-54cd-49c9-a8ed-2a04582a7def" providerId="ADAL" clId="{E520E956-AC60-4142-B4DA-24FAC4CDD22E}" dt="2022-04-15T08:16:54.059" v="9236" actId="1076"/>
          <ac:picMkLst>
            <pc:docMk/>
            <pc:sldMk cId="2908872006" sldId="558"/>
            <ac:picMk id="5" creationId="{FD7F0930-FF01-48B2-9975-81D1ECF42430}"/>
          </ac:picMkLst>
        </pc:picChg>
      </pc:sldChg>
      <pc:sldChg chg="addSp delSp modSp add mod">
        <pc:chgData name="Tan Yong-Jia, Naaman" userId="795557a4-54cd-49c9-a8ed-2a04582a7def" providerId="ADAL" clId="{E520E956-AC60-4142-B4DA-24FAC4CDD22E}" dt="2022-04-27T08:19:32.465" v="24256" actId="20577"/>
        <pc:sldMkLst>
          <pc:docMk/>
          <pc:sldMk cId="1605209732" sldId="559"/>
        </pc:sldMkLst>
        <pc:spChg chg="mod">
          <ac:chgData name="Tan Yong-Jia, Naaman" userId="795557a4-54cd-49c9-a8ed-2a04582a7def" providerId="ADAL" clId="{E520E956-AC60-4142-B4DA-24FAC4CDD22E}" dt="2022-04-27T08:19:32.465" v="24256" actId="20577"/>
          <ac:spMkLst>
            <pc:docMk/>
            <pc:sldMk cId="1605209732" sldId="559"/>
            <ac:spMk id="2" creationId="{E95E111F-2C9F-4A2F-A90C-03997838A1F7}"/>
          </ac:spMkLst>
        </pc:spChg>
        <pc:picChg chg="del">
          <ac:chgData name="Tan Yong-Jia, Naaman" userId="795557a4-54cd-49c9-a8ed-2a04582a7def" providerId="ADAL" clId="{E520E956-AC60-4142-B4DA-24FAC4CDD22E}" dt="2022-04-15T08:17:27.426" v="9238" actId="478"/>
          <ac:picMkLst>
            <pc:docMk/>
            <pc:sldMk cId="1605209732" sldId="559"/>
            <ac:picMk id="4" creationId="{76E3B91D-A1DD-4120-A3F1-3F2A932FF146}"/>
          </ac:picMkLst>
        </pc:picChg>
        <pc:picChg chg="add mod">
          <ac:chgData name="Tan Yong-Jia, Naaman" userId="795557a4-54cd-49c9-a8ed-2a04582a7def" providerId="ADAL" clId="{E520E956-AC60-4142-B4DA-24FAC4CDD22E}" dt="2022-04-15T08:17:29.895" v="9240" actId="1076"/>
          <ac:picMkLst>
            <pc:docMk/>
            <pc:sldMk cId="1605209732" sldId="559"/>
            <ac:picMk id="5" creationId="{098EE8A6-7006-4FD0-BE97-B0774378A25B}"/>
          </ac:picMkLst>
        </pc:picChg>
      </pc:sldChg>
      <pc:sldChg chg="addSp modSp add del mod ord setBg">
        <pc:chgData name="Tan Yong-Jia, Naaman" userId="795557a4-54cd-49c9-a8ed-2a04582a7def" providerId="ADAL" clId="{E520E956-AC60-4142-B4DA-24FAC4CDD22E}" dt="2022-04-19T06:21:56.974" v="20458" actId="47"/>
        <pc:sldMkLst>
          <pc:docMk/>
          <pc:sldMk cId="3027319636" sldId="560"/>
        </pc:sldMkLst>
        <pc:spChg chg="add mod">
          <ac:chgData name="Tan Yong-Jia, Naaman" userId="795557a4-54cd-49c9-a8ed-2a04582a7def" providerId="ADAL" clId="{E520E956-AC60-4142-B4DA-24FAC4CDD22E}" dt="2022-04-15T08:22:54.449" v="9710" actId="14100"/>
          <ac:spMkLst>
            <pc:docMk/>
            <pc:sldMk cId="3027319636" sldId="560"/>
            <ac:spMk id="3" creationId="{428872C1-A90A-4C3E-ADEA-29CF6AF6F57B}"/>
          </ac:spMkLst>
        </pc:spChg>
        <pc:spChg chg="add mod">
          <ac:chgData name="Tan Yong-Jia, Naaman" userId="795557a4-54cd-49c9-a8ed-2a04582a7def" providerId="ADAL" clId="{E520E956-AC60-4142-B4DA-24FAC4CDD22E}" dt="2022-04-15T08:22:59.368" v="9712" actId="1076"/>
          <ac:spMkLst>
            <pc:docMk/>
            <pc:sldMk cId="3027319636" sldId="560"/>
            <ac:spMk id="12" creationId="{6503621C-A824-4CC6-847C-0BD837199642}"/>
          </ac:spMkLst>
        </pc:spChg>
        <pc:spChg chg="add mod">
          <ac:chgData name="Tan Yong-Jia, Naaman" userId="795557a4-54cd-49c9-a8ed-2a04582a7def" providerId="ADAL" clId="{E520E956-AC60-4142-B4DA-24FAC4CDD22E}" dt="2022-04-15T08:23:03.928" v="9714" actId="1076"/>
          <ac:spMkLst>
            <pc:docMk/>
            <pc:sldMk cId="3027319636" sldId="560"/>
            <ac:spMk id="13" creationId="{42A366DE-8E88-494F-8BDE-5F23320F58EA}"/>
          </ac:spMkLst>
        </pc:spChg>
        <pc:spChg chg="add mod">
          <ac:chgData name="Tan Yong-Jia, Naaman" userId="795557a4-54cd-49c9-a8ed-2a04582a7def" providerId="ADAL" clId="{E520E956-AC60-4142-B4DA-24FAC4CDD22E}" dt="2022-04-15T08:23:17.368" v="9720" actId="1076"/>
          <ac:spMkLst>
            <pc:docMk/>
            <pc:sldMk cId="3027319636" sldId="560"/>
            <ac:spMk id="14" creationId="{35E4AA8B-CDAC-4A10-B38F-F359202AF535}"/>
          </ac:spMkLst>
        </pc:spChg>
        <pc:spChg chg="add mod">
          <ac:chgData name="Tan Yong-Jia, Naaman" userId="795557a4-54cd-49c9-a8ed-2a04582a7def" providerId="ADAL" clId="{E520E956-AC60-4142-B4DA-24FAC4CDD22E}" dt="2022-04-15T11:35:06.643" v="16045"/>
          <ac:spMkLst>
            <pc:docMk/>
            <pc:sldMk cId="3027319636" sldId="560"/>
            <ac:spMk id="15" creationId="{0DA05D56-6DEF-44F0-8439-9444D295DC89}"/>
          </ac:spMkLst>
        </pc:spChg>
        <pc:spChg chg="add mod">
          <ac:chgData name="Tan Yong-Jia, Naaman" userId="795557a4-54cd-49c9-a8ed-2a04582a7def" providerId="ADAL" clId="{E520E956-AC60-4142-B4DA-24FAC4CDD22E}" dt="2022-04-15T11:35:06.643" v="16045"/>
          <ac:spMkLst>
            <pc:docMk/>
            <pc:sldMk cId="3027319636" sldId="560"/>
            <ac:spMk id="16" creationId="{6DA4DFD1-9272-479D-9E9D-312E205AB466}"/>
          </ac:spMkLst>
        </pc:spChg>
        <pc:spChg chg="add mod">
          <ac:chgData name="Tan Yong-Jia, Naaman" userId="795557a4-54cd-49c9-a8ed-2a04582a7def" providerId="ADAL" clId="{E520E956-AC60-4142-B4DA-24FAC4CDD22E}" dt="2022-04-15T11:35:06.643" v="16045"/>
          <ac:spMkLst>
            <pc:docMk/>
            <pc:sldMk cId="3027319636" sldId="560"/>
            <ac:spMk id="17" creationId="{9692973E-87DB-40B4-8927-114548266235}"/>
          </ac:spMkLst>
        </pc:spChg>
        <pc:picChg chg="mod">
          <ac:chgData name="Tan Yong-Jia, Naaman" userId="795557a4-54cd-49c9-a8ed-2a04582a7def" providerId="ADAL" clId="{E520E956-AC60-4142-B4DA-24FAC4CDD22E}" dt="2022-04-15T08:23:10.344" v="9719" actId="1076"/>
          <ac:picMkLst>
            <pc:docMk/>
            <pc:sldMk cId="3027319636" sldId="560"/>
            <ac:picMk id="5" creationId="{FD7F0930-FF01-48B2-9975-81D1ECF42430}"/>
          </ac:picMkLst>
        </pc:picChg>
      </pc:sldChg>
      <pc:sldChg chg="modSp add del mod ord">
        <pc:chgData name="Tan Yong-Jia, Naaman" userId="795557a4-54cd-49c9-a8ed-2a04582a7def" providerId="ADAL" clId="{E520E956-AC60-4142-B4DA-24FAC4CDD22E}" dt="2022-04-15T11:07:06.551" v="13833" actId="47"/>
        <pc:sldMkLst>
          <pc:docMk/>
          <pc:sldMk cId="969218202" sldId="561"/>
        </pc:sldMkLst>
        <pc:spChg chg="mod">
          <ac:chgData name="Tan Yong-Jia, Naaman" userId="795557a4-54cd-49c9-a8ed-2a04582a7def" providerId="ADAL" clId="{E520E956-AC60-4142-B4DA-24FAC4CDD22E}" dt="2022-04-15T08:45:35.951" v="12541" actId="20577"/>
          <ac:spMkLst>
            <pc:docMk/>
            <pc:sldMk cId="969218202" sldId="561"/>
            <ac:spMk id="12" creationId="{DD0F63C9-3EEF-4163-A792-0335CD3EF08C}"/>
          </ac:spMkLst>
        </pc:spChg>
      </pc:sldChg>
      <pc:sldChg chg="delSp modSp add mod ord">
        <pc:chgData name="Tan Yong-Jia, Naaman" userId="795557a4-54cd-49c9-a8ed-2a04582a7def" providerId="ADAL" clId="{E520E956-AC60-4142-B4DA-24FAC4CDD22E}" dt="2022-04-25T03:40:36.330" v="22988"/>
        <pc:sldMkLst>
          <pc:docMk/>
          <pc:sldMk cId="1219718538" sldId="562"/>
        </pc:sldMkLst>
        <pc:spChg chg="del mod">
          <ac:chgData name="Tan Yong-Jia, Naaman" userId="795557a4-54cd-49c9-a8ed-2a04582a7def" providerId="ADAL" clId="{E520E956-AC60-4142-B4DA-24FAC4CDD22E}" dt="2022-04-25T03:40:36.330" v="22988"/>
          <ac:spMkLst>
            <pc:docMk/>
            <pc:sldMk cId="1219718538" sldId="562"/>
            <ac:spMk id="12" creationId="{DD0F63C9-3EEF-4163-A792-0335CD3EF08C}"/>
          </ac:spMkLst>
        </pc:spChg>
      </pc:sldChg>
      <pc:sldChg chg="addSp delSp modSp add mod">
        <pc:chgData name="Tan Yong-Jia, Naaman" userId="795557a4-54cd-49c9-a8ed-2a04582a7def" providerId="ADAL" clId="{E520E956-AC60-4142-B4DA-24FAC4CDD22E}" dt="2022-04-21T04:58:54.176" v="20948" actId="478"/>
        <pc:sldMkLst>
          <pc:docMk/>
          <pc:sldMk cId="4126852823" sldId="563"/>
        </pc:sldMkLst>
        <pc:spChg chg="mod">
          <ac:chgData name="Tan Yong-Jia, Naaman" userId="795557a4-54cd-49c9-a8ed-2a04582a7def" providerId="ADAL" clId="{E520E956-AC60-4142-B4DA-24FAC4CDD22E}" dt="2022-04-21T04:58:48.639" v="20946" actId="20577"/>
          <ac:spMkLst>
            <pc:docMk/>
            <pc:sldMk cId="4126852823" sldId="563"/>
            <ac:spMk id="10" creationId="{D51C5DFF-F607-4624-8C68-CA6767C40639}"/>
          </ac:spMkLst>
        </pc:spChg>
        <pc:spChg chg="mod">
          <ac:chgData name="Tan Yong-Jia, Naaman" userId="795557a4-54cd-49c9-a8ed-2a04582a7def" providerId="ADAL" clId="{E520E956-AC60-4142-B4DA-24FAC4CDD22E}" dt="2022-04-21T04:58:30.453" v="20924"/>
          <ac:spMkLst>
            <pc:docMk/>
            <pc:sldMk cId="4126852823" sldId="563"/>
            <ac:spMk id="12" creationId="{3A5C156C-99E9-4670-87A3-12D8F2AF9324}"/>
          </ac:spMkLst>
        </pc:spChg>
        <pc:spChg chg="mod">
          <ac:chgData name="Tan Yong-Jia, Naaman" userId="795557a4-54cd-49c9-a8ed-2a04582a7def" providerId="ADAL" clId="{E520E956-AC60-4142-B4DA-24FAC4CDD22E}" dt="2022-04-21T04:58:30.453" v="20924"/>
          <ac:spMkLst>
            <pc:docMk/>
            <pc:sldMk cId="4126852823" sldId="563"/>
            <ac:spMk id="14" creationId="{FDA91037-C7B2-4837-8683-DC96540D76A3}"/>
          </ac:spMkLst>
        </pc:spChg>
        <pc:spChg chg="mod">
          <ac:chgData name="Tan Yong-Jia, Naaman" userId="795557a4-54cd-49c9-a8ed-2a04582a7def" providerId="ADAL" clId="{E520E956-AC60-4142-B4DA-24FAC4CDD22E}" dt="2022-04-21T04:58:30.453" v="20924"/>
          <ac:spMkLst>
            <pc:docMk/>
            <pc:sldMk cId="4126852823" sldId="563"/>
            <ac:spMk id="15" creationId="{823A4849-0B93-4085-A854-924A66184779}"/>
          </ac:spMkLst>
        </pc:spChg>
        <pc:spChg chg="mod">
          <ac:chgData name="Tan Yong-Jia, Naaman" userId="795557a4-54cd-49c9-a8ed-2a04582a7def" providerId="ADAL" clId="{E520E956-AC60-4142-B4DA-24FAC4CDD22E}" dt="2022-04-21T04:58:30.453" v="20924"/>
          <ac:spMkLst>
            <pc:docMk/>
            <pc:sldMk cId="4126852823" sldId="563"/>
            <ac:spMk id="16" creationId="{BA279247-88C3-4B36-B28A-1CF93CDEBDFD}"/>
          </ac:spMkLst>
        </pc:spChg>
        <pc:spChg chg="mod">
          <ac:chgData name="Tan Yong-Jia, Naaman" userId="795557a4-54cd-49c9-a8ed-2a04582a7def" providerId="ADAL" clId="{E520E956-AC60-4142-B4DA-24FAC4CDD22E}" dt="2022-04-21T04:58:30.453" v="20924"/>
          <ac:spMkLst>
            <pc:docMk/>
            <pc:sldMk cId="4126852823" sldId="563"/>
            <ac:spMk id="17" creationId="{6866CB66-DBFF-4BBF-ABDB-D0AF095FAA3A}"/>
          </ac:spMkLst>
        </pc:spChg>
        <pc:spChg chg="mod">
          <ac:chgData name="Tan Yong-Jia, Naaman" userId="795557a4-54cd-49c9-a8ed-2a04582a7def" providerId="ADAL" clId="{E520E956-AC60-4142-B4DA-24FAC4CDD22E}" dt="2022-04-21T04:58:30.453" v="20924"/>
          <ac:spMkLst>
            <pc:docMk/>
            <pc:sldMk cId="4126852823" sldId="563"/>
            <ac:spMk id="18" creationId="{3B8ED888-5FED-46BB-A5BD-157CC65AA4C4}"/>
          </ac:spMkLst>
        </pc:spChg>
        <pc:spChg chg="mod">
          <ac:chgData name="Tan Yong-Jia, Naaman" userId="795557a4-54cd-49c9-a8ed-2a04582a7def" providerId="ADAL" clId="{E520E956-AC60-4142-B4DA-24FAC4CDD22E}" dt="2022-04-21T04:58:30.453" v="20924"/>
          <ac:spMkLst>
            <pc:docMk/>
            <pc:sldMk cId="4126852823" sldId="563"/>
            <ac:spMk id="19" creationId="{09AD7FE2-1071-4355-A523-9DCB03E6B4F2}"/>
          </ac:spMkLst>
        </pc:spChg>
        <pc:spChg chg="mod">
          <ac:chgData name="Tan Yong-Jia, Naaman" userId="795557a4-54cd-49c9-a8ed-2a04582a7def" providerId="ADAL" clId="{E520E956-AC60-4142-B4DA-24FAC4CDD22E}" dt="2022-04-21T04:58:30.453" v="20924"/>
          <ac:spMkLst>
            <pc:docMk/>
            <pc:sldMk cId="4126852823" sldId="563"/>
            <ac:spMk id="20" creationId="{D9F7BA10-365C-43EA-B042-376947322B63}"/>
          </ac:spMkLst>
        </pc:spChg>
        <pc:spChg chg="add del mod">
          <ac:chgData name="Tan Yong-Jia, Naaman" userId="795557a4-54cd-49c9-a8ed-2a04582a7def" providerId="ADAL" clId="{E520E956-AC60-4142-B4DA-24FAC4CDD22E}" dt="2022-04-21T04:58:54.176" v="20948" actId="478"/>
          <ac:spMkLst>
            <pc:docMk/>
            <pc:sldMk cId="4126852823" sldId="563"/>
            <ac:spMk id="21" creationId="{E8E76B35-AC43-401C-A927-CAACFD7C8D1E}"/>
          </ac:spMkLst>
        </pc:spChg>
        <pc:grpChg chg="add del mod">
          <ac:chgData name="Tan Yong-Jia, Naaman" userId="795557a4-54cd-49c9-a8ed-2a04582a7def" providerId="ADAL" clId="{E520E956-AC60-4142-B4DA-24FAC4CDD22E}" dt="2022-04-21T04:58:52.698" v="20947" actId="478"/>
          <ac:grpSpMkLst>
            <pc:docMk/>
            <pc:sldMk cId="4126852823" sldId="563"/>
            <ac:grpSpMk id="11" creationId="{D745AF6C-6BD4-4314-AC7C-D7B3EA21AD36}"/>
          </ac:grpSpMkLst>
        </pc:grpChg>
        <pc:cxnChg chg="mod">
          <ac:chgData name="Tan Yong-Jia, Naaman" userId="795557a4-54cd-49c9-a8ed-2a04582a7def" providerId="ADAL" clId="{E520E956-AC60-4142-B4DA-24FAC4CDD22E}" dt="2022-04-21T04:58:30.453" v="20924"/>
          <ac:cxnSpMkLst>
            <pc:docMk/>
            <pc:sldMk cId="4126852823" sldId="563"/>
            <ac:cxnSpMk id="13" creationId="{1B815669-6858-4A05-BB1A-E8D4424F2DD8}"/>
          </ac:cxnSpMkLst>
        </pc:cxnChg>
      </pc:sldChg>
      <pc:sldChg chg="addSp delSp modSp add mod ord setBg">
        <pc:chgData name="Tan Yong-Jia, Naaman" userId="795557a4-54cd-49c9-a8ed-2a04582a7def" providerId="ADAL" clId="{E520E956-AC60-4142-B4DA-24FAC4CDD22E}" dt="2022-04-25T03:50:49.436" v="23088" actId="1582"/>
        <pc:sldMkLst>
          <pc:docMk/>
          <pc:sldMk cId="155069017" sldId="564"/>
        </pc:sldMkLst>
        <pc:spChg chg="mod">
          <ac:chgData name="Tan Yong-Jia, Naaman" userId="795557a4-54cd-49c9-a8ed-2a04582a7def" providerId="ADAL" clId="{E520E956-AC60-4142-B4DA-24FAC4CDD22E}" dt="2022-04-15T08:38:16.957" v="11799" actId="20577"/>
          <ac:spMkLst>
            <pc:docMk/>
            <pc:sldMk cId="155069017" sldId="564"/>
            <ac:spMk id="2" creationId="{E95E111F-2C9F-4A2F-A90C-03997838A1F7}"/>
          </ac:spMkLst>
        </pc:spChg>
        <pc:spChg chg="del">
          <ac:chgData name="Tan Yong-Jia, Naaman" userId="795557a4-54cd-49c9-a8ed-2a04582a7def" providerId="ADAL" clId="{E520E956-AC60-4142-B4DA-24FAC4CDD22E}" dt="2022-04-15T08:34:04.344" v="11165" actId="478"/>
          <ac:spMkLst>
            <pc:docMk/>
            <pc:sldMk cId="155069017" sldId="564"/>
            <ac:spMk id="3" creationId="{428872C1-A90A-4C3E-ADEA-29CF6AF6F57B}"/>
          </ac:spMkLst>
        </pc:spChg>
        <pc:spChg chg="add del">
          <ac:chgData name="Tan Yong-Jia, Naaman" userId="795557a4-54cd-49c9-a8ed-2a04582a7def" providerId="ADAL" clId="{E520E956-AC60-4142-B4DA-24FAC4CDD22E}" dt="2022-04-21T04:59:10.841" v="20951"/>
          <ac:spMkLst>
            <pc:docMk/>
            <pc:sldMk cId="155069017" sldId="564"/>
            <ac:spMk id="3" creationId="{7996E0AB-6E18-4D42-98E0-348925D82DF9}"/>
          </ac:spMkLst>
        </pc:spChg>
        <pc:spChg chg="add del">
          <ac:chgData name="Tan Yong-Jia, Naaman" userId="795557a4-54cd-49c9-a8ed-2a04582a7def" providerId="ADAL" clId="{E520E956-AC60-4142-B4DA-24FAC4CDD22E}" dt="2022-04-25T03:48:50.361" v="23037" actId="11529"/>
          <ac:spMkLst>
            <pc:docMk/>
            <pc:sldMk cId="155069017" sldId="564"/>
            <ac:spMk id="3" creationId="{F6AA6B45-0043-41B0-B376-4F187E0C4F93}"/>
          </ac:spMkLst>
        </pc:spChg>
        <pc:spChg chg="add del">
          <ac:chgData name="Tan Yong-Jia, Naaman" userId="795557a4-54cd-49c9-a8ed-2a04582a7def" providerId="ADAL" clId="{E520E956-AC60-4142-B4DA-24FAC4CDD22E}" dt="2022-04-15T08:33:46.851" v="11160"/>
          <ac:spMkLst>
            <pc:docMk/>
            <pc:sldMk cId="155069017" sldId="564"/>
            <ac:spMk id="4" creationId="{A3E0390B-D171-463B-964F-9E42487E46FE}"/>
          </ac:spMkLst>
        </pc:spChg>
        <pc:spChg chg="add mod">
          <ac:chgData name="Tan Yong-Jia, Naaman" userId="795557a4-54cd-49c9-a8ed-2a04582a7def" providerId="ADAL" clId="{E520E956-AC60-4142-B4DA-24FAC4CDD22E}" dt="2022-04-25T03:50:49.436" v="23088" actId="1582"/>
          <ac:spMkLst>
            <pc:docMk/>
            <pc:sldMk cId="155069017" sldId="564"/>
            <ac:spMk id="5" creationId="{4F260C72-6236-4508-8D4B-648F8C93E5AC}"/>
          </ac:spMkLst>
        </pc:spChg>
        <pc:spChg chg="add mod">
          <ac:chgData name="Tan Yong-Jia, Naaman" userId="795557a4-54cd-49c9-a8ed-2a04582a7def" providerId="ADAL" clId="{E520E956-AC60-4142-B4DA-24FAC4CDD22E}" dt="2022-04-25T03:50:49.436" v="23088" actId="1582"/>
          <ac:spMkLst>
            <pc:docMk/>
            <pc:sldMk cId="155069017" sldId="564"/>
            <ac:spMk id="6" creationId="{CF46EDB9-4A4E-4127-8874-0CE9FCF4F2D0}"/>
          </ac:spMkLst>
        </pc:spChg>
        <pc:spChg chg="add mod">
          <ac:chgData name="Tan Yong-Jia, Naaman" userId="795557a4-54cd-49c9-a8ed-2a04582a7def" providerId="ADAL" clId="{E520E956-AC60-4142-B4DA-24FAC4CDD22E}" dt="2022-04-25T03:50:49.436" v="23088" actId="1582"/>
          <ac:spMkLst>
            <pc:docMk/>
            <pc:sldMk cId="155069017" sldId="564"/>
            <ac:spMk id="9" creationId="{101EEE58-9A90-4FB5-886E-2FE32587DBBD}"/>
          </ac:spMkLst>
        </pc:spChg>
        <pc:spChg chg="add mod">
          <ac:chgData name="Tan Yong-Jia, Naaman" userId="795557a4-54cd-49c9-a8ed-2a04582a7def" providerId="ADAL" clId="{E520E956-AC60-4142-B4DA-24FAC4CDD22E}" dt="2022-04-25T03:50:49.436" v="23088" actId="1582"/>
          <ac:spMkLst>
            <pc:docMk/>
            <pc:sldMk cId="155069017" sldId="564"/>
            <ac:spMk id="10" creationId="{0D2B1A2E-AB88-40EA-A704-A8BF6E3828FD}"/>
          </ac:spMkLst>
        </pc:spChg>
        <pc:spChg chg="del">
          <ac:chgData name="Tan Yong-Jia, Naaman" userId="795557a4-54cd-49c9-a8ed-2a04582a7def" providerId="ADAL" clId="{E520E956-AC60-4142-B4DA-24FAC4CDD22E}" dt="2022-04-15T08:34:03.434" v="11164" actId="478"/>
          <ac:spMkLst>
            <pc:docMk/>
            <pc:sldMk cId="155069017" sldId="564"/>
            <ac:spMk id="12" creationId="{6503621C-A824-4CC6-847C-0BD837199642}"/>
          </ac:spMkLst>
        </pc:spChg>
        <pc:spChg chg="del">
          <ac:chgData name="Tan Yong-Jia, Naaman" userId="795557a4-54cd-49c9-a8ed-2a04582a7def" providerId="ADAL" clId="{E520E956-AC60-4142-B4DA-24FAC4CDD22E}" dt="2022-04-15T08:34:21.561" v="11167" actId="478"/>
          <ac:spMkLst>
            <pc:docMk/>
            <pc:sldMk cId="155069017" sldId="564"/>
            <ac:spMk id="13" creationId="{42A366DE-8E88-494F-8BDE-5F23320F58EA}"/>
          </ac:spMkLst>
        </pc:spChg>
        <pc:spChg chg="del">
          <ac:chgData name="Tan Yong-Jia, Naaman" userId="795557a4-54cd-49c9-a8ed-2a04582a7def" providerId="ADAL" clId="{E520E956-AC60-4142-B4DA-24FAC4CDD22E}" dt="2022-04-15T08:34:21.561" v="11167" actId="478"/>
          <ac:spMkLst>
            <pc:docMk/>
            <pc:sldMk cId="155069017" sldId="564"/>
            <ac:spMk id="14" creationId="{35E4AA8B-CDAC-4A10-B38F-F359202AF535}"/>
          </ac:spMkLst>
        </pc:spChg>
        <pc:spChg chg="add mod">
          <ac:chgData name="Tan Yong-Jia, Naaman" userId="795557a4-54cd-49c9-a8ed-2a04582a7def" providerId="ADAL" clId="{E520E956-AC60-4142-B4DA-24FAC4CDD22E}" dt="2022-04-25T03:49:05.553" v="23082" actId="1076"/>
          <ac:spMkLst>
            <pc:docMk/>
            <pc:sldMk cId="155069017" sldId="564"/>
            <ac:spMk id="14" creationId="{DE27BA84-ABAC-49BB-89FA-9680DAEFC5C9}"/>
          </ac:spMkLst>
        </pc:spChg>
        <pc:spChg chg="add mod">
          <ac:chgData name="Tan Yong-Jia, Naaman" userId="795557a4-54cd-49c9-a8ed-2a04582a7def" providerId="ADAL" clId="{E520E956-AC60-4142-B4DA-24FAC4CDD22E}" dt="2022-04-15T11:35:10.278" v="16046"/>
          <ac:spMkLst>
            <pc:docMk/>
            <pc:sldMk cId="155069017" sldId="564"/>
            <ac:spMk id="17" creationId="{853186D9-D644-40D4-8404-A98C2C3F3979}"/>
          </ac:spMkLst>
        </pc:spChg>
        <pc:spChg chg="add mod">
          <ac:chgData name="Tan Yong-Jia, Naaman" userId="795557a4-54cd-49c9-a8ed-2a04582a7def" providerId="ADAL" clId="{E520E956-AC60-4142-B4DA-24FAC4CDD22E}" dt="2022-04-15T11:35:10.278" v="16046"/>
          <ac:spMkLst>
            <pc:docMk/>
            <pc:sldMk cId="155069017" sldId="564"/>
            <ac:spMk id="18" creationId="{C47AA0BC-1515-4181-AC23-7521B3C10D21}"/>
          </ac:spMkLst>
        </pc:spChg>
        <pc:spChg chg="add mod">
          <ac:chgData name="Tan Yong-Jia, Naaman" userId="795557a4-54cd-49c9-a8ed-2a04582a7def" providerId="ADAL" clId="{E520E956-AC60-4142-B4DA-24FAC4CDD22E}" dt="2022-04-15T11:35:10.278" v="16046"/>
          <ac:spMkLst>
            <pc:docMk/>
            <pc:sldMk cId="155069017" sldId="564"/>
            <ac:spMk id="19" creationId="{AF018EA6-387F-414C-82B6-765123E0AE3D}"/>
          </ac:spMkLst>
        </pc:spChg>
        <pc:picChg chg="add mod ord modCrop">
          <ac:chgData name="Tan Yong-Jia, Naaman" userId="795557a4-54cd-49c9-a8ed-2a04582a7def" providerId="ADAL" clId="{E520E956-AC60-4142-B4DA-24FAC4CDD22E}" dt="2022-04-21T04:59:33.392" v="20957" actId="1076"/>
          <ac:picMkLst>
            <pc:docMk/>
            <pc:sldMk cId="155069017" sldId="564"/>
            <ac:picMk id="4" creationId="{6525B6A0-896C-42F6-A975-79C73F8AB5CC}"/>
          </ac:picMkLst>
        </pc:picChg>
        <pc:picChg chg="del">
          <ac:chgData name="Tan Yong-Jia, Naaman" userId="795557a4-54cd-49c9-a8ed-2a04582a7def" providerId="ADAL" clId="{E520E956-AC60-4142-B4DA-24FAC4CDD22E}" dt="2022-04-15T08:33:44.136" v="11158" actId="478"/>
          <ac:picMkLst>
            <pc:docMk/>
            <pc:sldMk cId="155069017" sldId="564"/>
            <ac:picMk id="5" creationId="{FD7F0930-FF01-48B2-9975-81D1ECF42430}"/>
          </ac:picMkLst>
        </pc:picChg>
        <pc:picChg chg="add del mod ord modCrop">
          <ac:chgData name="Tan Yong-Jia, Naaman" userId="795557a4-54cd-49c9-a8ed-2a04582a7def" providerId="ADAL" clId="{E520E956-AC60-4142-B4DA-24FAC4CDD22E}" dt="2022-04-21T04:59:08.304" v="20949" actId="478"/>
          <ac:picMkLst>
            <pc:docMk/>
            <pc:sldMk cId="155069017" sldId="564"/>
            <ac:picMk id="6" creationId="{60AB01DE-4E1B-4713-A178-5CCED73FAF05}"/>
          </ac:picMkLst>
        </pc:picChg>
      </pc:sldChg>
      <pc:sldChg chg="addSp delSp modSp add mod">
        <pc:chgData name="Tan Yong-Jia, Naaman" userId="795557a4-54cd-49c9-a8ed-2a04582a7def" providerId="ADAL" clId="{E520E956-AC60-4142-B4DA-24FAC4CDD22E}" dt="2022-04-27T08:20:02.372" v="24258"/>
        <pc:sldMkLst>
          <pc:docMk/>
          <pc:sldMk cId="479445028" sldId="565"/>
        </pc:sldMkLst>
        <pc:spChg chg="mod">
          <ac:chgData name="Tan Yong-Jia, Naaman" userId="795557a4-54cd-49c9-a8ed-2a04582a7def" providerId="ADAL" clId="{E520E956-AC60-4142-B4DA-24FAC4CDD22E}" dt="2022-04-27T08:20:02.372" v="24258"/>
          <ac:spMkLst>
            <pc:docMk/>
            <pc:sldMk cId="479445028" sldId="565"/>
            <ac:spMk id="2" creationId="{E95E111F-2C9F-4A2F-A90C-03997838A1F7}"/>
          </ac:spMkLst>
        </pc:spChg>
        <pc:picChg chg="add del mod">
          <ac:chgData name="Tan Yong-Jia, Naaman" userId="795557a4-54cd-49c9-a8ed-2a04582a7def" providerId="ADAL" clId="{E520E956-AC60-4142-B4DA-24FAC4CDD22E}" dt="2022-04-25T03:52:48.939" v="23089" actId="478"/>
          <ac:picMkLst>
            <pc:docMk/>
            <pc:sldMk cId="479445028" sldId="565"/>
            <ac:picMk id="4" creationId="{A7A411DF-A711-4E79-BC77-14AE2E15C2C6}"/>
          </ac:picMkLst>
        </pc:picChg>
        <pc:picChg chg="del">
          <ac:chgData name="Tan Yong-Jia, Naaman" userId="795557a4-54cd-49c9-a8ed-2a04582a7def" providerId="ADAL" clId="{E520E956-AC60-4142-B4DA-24FAC4CDD22E}" dt="2022-04-15T08:35:28.410" v="11172" actId="478"/>
          <ac:picMkLst>
            <pc:docMk/>
            <pc:sldMk cId="479445028" sldId="565"/>
            <ac:picMk id="5" creationId="{098EE8A6-7006-4FD0-BE97-B0774378A25B}"/>
          </ac:picMkLst>
        </pc:picChg>
        <pc:picChg chg="add mod">
          <ac:chgData name="Tan Yong-Jia, Naaman" userId="795557a4-54cd-49c9-a8ed-2a04582a7def" providerId="ADAL" clId="{E520E956-AC60-4142-B4DA-24FAC4CDD22E}" dt="2022-04-25T03:52:58.014" v="23113" actId="1035"/>
          <ac:picMkLst>
            <pc:docMk/>
            <pc:sldMk cId="479445028" sldId="565"/>
            <ac:picMk id="5" creationId="{1068D996-C58F-4B88-B293-0C0D9510B44F}"/>
          </ac:picMkLst>
        </pc:picChg>
      </pc:sldChg>
      <pc:sldChg chg="delSp modSp add mod">
        <pc:chgData name="Tan Yong-Jia, Naaman" userId="795557a4-54cd-49c9-a8ed-2a04582a7def" providerId="ADAL" clId="{E520E956-AC60-4142-B4DA-24FAC4CDD22E}" dt="2022-04-25T03:57:10.735" v="23243"/>
        <pc:sldMkLst>
          <pc:docMk/>
          <pc:sldMk cId="1489319267" sldId="566"/>
        </pc:sldMkLst>
        <pc:spChg chg="mod">
          <ac:chgData name="Tan Yong-Jia, Naaman" userId="795557a4-54cd-49c9-a8ed-2a04582a7def" providerId="ADAL" clId="{E520E956-AC60-4142-B4DA-24FAC4CDD22E}" dt="2022-04-15T08:38:23.456" v="11802"/>
          <ac:spMkLst>
            <pc:docMk/>
            <pc:sldMk cId="1489319267" sldId="566"/>
            <ac:spMk id="2" creationId="{E95E111F-2C9F-4A2F-A90C-03997838A1F7}"/>
          </ac:spMkLst>
        </pc:spChg>
        <pc:spChg chg="del mod">
          <ac:chgData name="Tan Yong-Jia, Naaman" userId="795557a4-54cd-49c9-a8ed-2a04582a7def" providerId="ADAL" clId="{E520E956-AC60-4142-B4DA-24FAC4CDD22E}" dt="2022-04-25T03:57:10.735" v="23243"/>
          <ac:spMkLst>
            <pc:docMk/>
            <pc:sldMk cId="1489319267" sldId="566"/>
            <ac:spMk id="12" creationId="{DD0F63C9-3EEF-4163-A792-0335CD3EF08C}"/>
          </ac:spMkLst>
        </pc:spChg>
      </pc:sldChg>
      <pc:sldChg chg="addSp delSp modSp add mod setBg">
        <pc:chgData name="Tan Yong-Jia, Naaman" userId="795557a4-54cd-49c9-a8ed-2a04582a7def" providerId="ADAL" clId="{E520E956-AC60-4142-B4DA-24FAC4CDD22E}" dt="2022-04-25T03:56:55.134" v="23239" actId="1582"/>
        <pc:sldMkLst>
          <pc:docMk/>
          <pc:sldMk cId="1876893059" sldId="567"/>
        </pc:sldMkLst>
        <pc:spChg chg="mod">
          <ac:chgData name="Tan Yong-Jia, Naaman" userId="795557a4-54cd-49c9-a8ed-2a04582a7def" providerId="ADAL" clId="{E520E956-AC60-4142-B4DA-24FAC4CDD22E}" dt="2022-04-15T08:40:53.243" v="12139" actId="20577"/>
          <ac:spMkLst>
            <pc:docMk/>
            <pc:sldMk cId="1876893059" sldId="567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5T08:41:02.599" v="12142"/>
          <ac:spMkLst>
            <pc:docMk/>
            <pc:sldMk cId="1876893059" sldId="567"/>
            <ac:spMk id="3" creationId="{A4938FAC-3C8D-4952-8758-0DED06A65154}"/>
          </ac:spMkLst>
        </pc:spChg>
        <pc:spChg chg="add mod">
          <ac:chgData name="Tan Yong-Jia, Naaman" userId="795557a4-54cd-49c9-a8ed-2a04582a7def" providerId="ADAL" clId="{E520E956-AC60-4142-B4DA-24FAC4CDD22E}" dt="2022-04-25T03:56:55.134" v="23239" actId="1582"/>
          <ac:spMkLst>
            <pc:docMk/>
            <pc:sldMk cId="1876893059" sldId="567"/>
            <ac:spMk id="3" creationId="{FF0601FD-E43A-4C1D-9F6D-EE25B7A1D9FB}"/>
          </ac:spMkLst>
        </pc:spChg>
        <pc:spChg chg="add mod">
          <ac:chgData name="Tan Yong-Jia, Naaman" userId="795557a4-54cd-49c9-a8ed-2a04582a7def" providerId="ADAL" clId="{E520E956-AC60-4142-B4DA-24FAC4CDD22E}" dt="2022-04-25T03:56:55.134" v="23239" actId="1582"/>
          <ac:spMkLst>
            <pc:docMk/>
            <pc:sldMk cId="1876893059" sldId="567"/>
            <ac:spMk id="5" creationId="{2B602EF0-7F1F-4CD6-8EE0-EFB4EDAFBD78}"/>
          </ac:spMkLst>
        </pc:spChg>
        <pc:spChg chg="add mod">
          <ac:chgData name="Tan Yong-Jia, Naaman" userId="795557a4-54cd-49c9-a8ed-2a04582a7def" providerId="ADAL" clId="{E520E956-AC60-4142-B4DA-24FAC4CDD22E}" dt="2022-04-25T03:56:55.134" v="23239" actId="1582"/>
          <ac:spMkLst>
            <pc:docMk/>
            <pc:sldMk cId="1876893059" sldId="567"/>
            <ac:spMk id="6" creationId="{2C4AFF5A-DC8D-4FAA-8C45-DAEBD40245B1}"/>
          </ac:spMkLst>
        </pc:spChg>
        <pc:spChg chg="add mod">
          <ac:chgData name="Tan Yong-Jia, Naaman" userId="795557a4-54cd-49c9-a8ed-2a04582a7def" providerId="ADAL" clId="{E520E956-AC60-4142-B4DA-24FAC4CDD22E}" dt="2022-04-25T03:56:55.134" v="23239" actId="1582"/>
          <ac:spMkLst>
            <pc:docMk/>
            <pc:sldMk cId="1876893059" sldId="567"/>
            <ac:spMk id="9" creationId="{947C4A3F-82BE-440B-8CBD-BC8DDB89436E}"/>
          </ac:spMkLst>
        </pc:spChg>
        <pc:spChg chg="add mod">
          <ac:chgData name="Tan Yong-Jia, Naaman" userId="795557a4-54cd-49c9-a8ed-2a04582a7def" providerId="ADAL" clId="{E520E956-AC60-4142-B4DA-24FAC4CDD22E}" dt="2022-04-15T11:35:20.813" v="16049"/>
          <ac:spMkLst>
            <pc:docMk/>
            <pc:sldMk cId="1876893059" sldId="567"/>
            <ac:spMk id="13" creationId="{B2C05F2A-85D4-4138-9257-710D35F260D3}"/>
          </ac:spMkLst>
        </pc:spChg>
        <pc:spChg chg="add mod">
          <ac:chgData name="Tan Yong-Jia, Naaman" userId="795557a4-54cd-49c9-a8ed-2a04582a7def" providerId="ADAL" clId="{E520E956-AC60-4142-B4DA-24FAC4CDD22E}" dt="2022-04-15T11:35:20.813" v="16049"/>
          <ac:spMkLst>
            <pc:docMk/>
            <pc:sldMk cId="1876893059" sldId="567"/>
            <ac:spMk id="14" creationId="{60D69A9B-64FC-40E9-9BD0-BEF65873E528}"/>
          </ac:spMkLst>
        </pc:spChg>
        <pc:spChg chg="add mod">
          <ac:chgData name="Tan Yong-Jia, Naaman" userId="795557a4-54cd-49c9-a8ed-2a04582a7def" providerId="ADAL" clId="{E520E956-AC60-4142-B4DA-24FAC4CDD22E}" dt="2022-04-15T11:35:20.813" v="16049"/>
          <ac:spMkLst>
            <pc:docMk/>
            <pc:sldMk cId="1876893059" sldId="567"/>
            <ac:spMk id="15" creationId="{6B706B23-7D39-4490-A67F-A1E405774290}"/>
          </ac:spMkLst>
        </pc:spChg>
        <pc:spChg chg="add mod">
          <ac:chgData name="Tan Yong-Jia, Naaman" userId="795557a4-54cd-49c9-a8ed-2a04582a7def" providerId="ADAL" clId="{E520E956-AC60-4142-B4DA-24FAC4CDD22E}" dt="2022-04-25T03:56:02.849" v="23233"/>
          <ac:spMkLst>
            <pc:docMk/>
            <pc:sldMk cId="1876893059" sldId="567"/>
            <ac:spMk id="16" creationId="{0267E346-9446-4726-A173-9C87F2C0723D}"/>
          </ac:spMkLst>
        </pc:spChg>
        <pc:picChg chg="add mod ord modCrop">
          <ac:chgData name="Tan Yong-Jia, Naaman" userId="795557a4-54cd-49c9-a8ed-2a04582a7def" providerId="ADAL" clId="{E520E956-AC60-4142-B4DA-24FAC4CDD22E}" dt="2022-04-15T11:35:20.527" v="16048" actId="1076"/>
          <ac:picMkLst>
            <pc:docMk/>
            <pc:sldMk cId="1876893059" sldId="567"/>
            <ac:picMk id="4" creationId="{E6C86E7B-CD79-4693-B782-4739E1E519D8}"/>
          </ac:picMkLst>
        </pc:picChg>
        <pc:picChg chg="del">
          <ac:chgData name="Tan Yong-Jia, Naaman" userId="795557a4-54cd-49c9-a8ed-2a04582a7def" providerId="ADAL" clId="{E520E956-AC60-4142-B4DA-24FAC4CDD22E}" dt="2022-04-15T08:40:55.530" v="12140" actId="478"/>
          <ac:picMkLst>
            <pc:docMk/>
            <pc:sldMk cId="1876893059" sldId="567"/>
            <ac:picMk id="6" creationId="{60AB01DE-4E1B-4713-A178-5CCED73FAF05}"/>
          </ac:picMkLst>
        </pc:picChg>
      </pc:sldChg>
      <pc:sldChg chg="addSp delSp modSp add mod ord">
        <pc:chgData name="Tan Yong-Jia, Naaman" userId="795557a4-54cd-49c9-a8ed-2a04582a7def" providerId="ADAL" clId="{E520E956-AC60-4142-B4DA-24FAC4CDD22E}" dt="2022-04-27T08:21:22.163" v="24292" actId="20577"/>
        <pc:sldMkLst>
          <pc:docMk/>
          <pc:sldMk cId="1764902701" sldId="568"/>
        </pc:sldMkLst>
        <pc:spChg chg="mod">
          <ac:chgData name="Tan Yong-Jia, Naaman" userId="795557a4-54cd-49c9-a8ed-2a04582a7def" providerId="ADAL" clId="{E520E956-AC60-4142-B4DA-24FAC4CDD22E}" dt="2022-04-27T08:21:22.163" v="24292" actId="20577"/>
          <ac:spMkLst>
            <pc:docMk/>
            <pc:sldMk cId="1764902701" sldId="568"/>
            <ac:spMk id="2" creationId="{E95E111F-2C9F-4A2F-A90C-03997838A1F7}"/>
          </ac:spMkLst>
        </pc:spChg>
        <pc:picChg chg="del">
          <ac:chgData name="Tan Yong-Jia, Naaman" userId="795557a4-54cd-49c9-a8ed-2a04582a7def" providerId="ADAL" clId="{E520E956-AC60-4142-B4DA-24FAC4CDD22E}" dt="2022-04-15T08:42:21.813" v="12156" actId="478"/>
          <ac:picMkLst>
            <pc:docMk/>
            <pc:sldMk cId="1764902701" sldId="568"/>
            <ac:picMk id="4" creationId="{A7A411DF-A711-4E79-BC77-14AE2E15C2C6}"/>
          </ac:picMkLst>
        </pc:picChg>
        <pc:picChg chg="add mod">
          <ac:chgData name="Tan Yong-Jia, Naaman" userId="795557a4-54cd-49c9-a8ed-2a04582a7def" providerId="ADAL" clId="{E520E956-AC60-4142-B4DA-24FAC4CDD22E}" dt="2022-04-15T08:42:37.099" v="12158" actId="1076"/>
          <ac:picMkLst>
            <pc:docMk/>
            <pc:sldMk cId="1764902701" sldId="568"/>
            <ac:picMk id="5" creationId="{9A103409-29B5-4126-B8BF-E753F0D6C1ED}"/>
          </ac:picMkLst>
        </pc:picChg>
      </pc:sldChg>
      <pc:sldChg chg="modSp add mod ord">
        <pc:chgData name="Tan Yong-Jia, Naaman" userId="795557a4-54cd-49c9-a8ed-2a04582a7def" providerId="ADAL" clId="{E520E956-AC60-4142-B4DA-24FAC4CDD22E}" dt="2022-04-26T15:41:34.203" v="23341" actId="20577"/>
        <pc:sldMkLst>
          <pc:docMk/>
          <pc:sldMk cId="3641326033" sldId="569"/>
        </pc:sldMkLst>
        <pc:spChg chg="mod">
          <ac:chgData name="Tan Yong-Jia, Naaman" userId="795557a4-54cd-49c9-a8ed-2a04582a7def" providerId="ADAL" clId="{E520E956-AC60-4142-B4DA-24FAC4CDD22E}" dt="2022-04-15T08:43:06.004" v="12166"/>
          <ac:spMkLst>
            <pc:docMk/>
            <pc:sldMk cId="3641326033" sldId="569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26T15:41:34.203" v="23341" actId="20577"/>
          <ac:spMkLst>
            <pc:docMk/>
            <pc:sldMk cId="3641326033" sldId="569"/>
            <ac:spMk id="12" creationId="{DD0F63C9-3EEF-4163-A792-0335CD3EF08C}"/>
          </ac:spMkLst>
        </pc:spChg>
      </pc:sldChg>
      <pc:sldChg chg="modSp add del mod ord">
        <pc:chgData name="Tan Yong-Jia, Naaman" userId="795557a4-54cd-49c9-a8ed-2a04582a7def" providerId="ADAL" clId="{E520E956-AC60-4142-B4DA-24FAC4CDD22E}" dt="2022-04-19T06:22:33.857" v="20472" actId="47"/>
        <pc:sldMkLst>
          <pc:docMk/>
          <pc:sldMk cId="916220300" sldId="570"/>
        </pc:sldMkLst>
        <pc:spChg chg="mod">
          <ac:chgData name="Tan Yong-Jia, Naaman" userId="795557a4-54cd-49c9-a8ed-2a04582a7def" providerId="ADAL" clId="{E520E956-AC60-4142-B4DA-24FAC4CDD22E}" dt="2022-04-15T11:07:21.973" v="13845" actId="20577"/>
          <ac:spMkLst>
            <pc:docMk/>
            <pc:sldMk cId="916220300" sldId="570"/>
            <ac:spMk id="12" creationId="{DD0F63C9-3EEF-4163-A792-0335CD3EF08C}"/>
          </ac:spMkLst>
        </pc:spChg>
      </pc:sldChg>
      <pc:sldChg chg="modSp add del mod ord">
        <pc:chgData name="Tan Yong-Jia, Naaman" userId="795557a4-54cd-49c9-a8ed-2a04582a7def" providerId="ADAL" clId="{E520E956-AC60-4142-B4DA-24FAC4CDD22E}" dt="2022-04-15T08:56:05.948" v="13266" actId="2696"/>
        <pc:sldMkLst>
          <pc:docMk/>
          <pc:sldMk cId="365998697" sldId="571"/>
        </pc:sldMkLst>
        <pc:spChg chg="mod">
          <ac:chgData name="Tan Yong-Jia, Naaman" userId="795557a4-54cd-49c9-a8ed-2a04582a7def" providerId="ADAL" clId="{E520E956-AC60-4142-B4DA-24FAC4CDD22E}" dt="2022-04-15T08:45:53.628" v="12575" actId="20577"/>
          <ac:spMkLst>
            <pc:docMk/>
            <pc:sldMk cId="365998697" sldId="571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15T08:55:39.365" v="13261" actId="20577"/>
          <ac:spMkLst>
            <pc:docMk/>
            <pc:sldMk cId="365998697" sldId="571"/>
            <ac:spMk id="10" creationId="{D51C5DFF-F607-4624-8C68-CA6767C40639}"/>
          </ac:spMkLst>
        </pc:spChg>
      </pc:sldChg>
      <pc:sldChg chg="modSp add mod ord">
        <pc:chgData name="Tan Yong-Jia, Naaman" userId="795557a4-54cd-49c9-a8ed-2a04582a7def" providerId="ADAL" clId="{E520E956-AC60-4142-B4DA-24FAC4CDD22E}" dt="2022-04-26T15:48:51.206" v="23372" actId="20577"/>
        <pc:sldMkLst>
          <pc:docMk/>
          <pc:sldMk cId="3110984526" sldId="571"/>
        </pc:sldMkLst>
        <pc:spChg chg="mod">
          <ac:chgData name="Tan Yong-Jia, Naaman" userId="795557a4-54cd-49c9-a8ed-2a04582a7def" providerId="ADAL" clId="{E520E956-AC60-4142-B4DA-24FAC4CDD22E}" dt="2022-04-15T08:58:20.947" v="13657" actId="20577"/>
          <ac:spMkLst>
            <pc:docMk/>
            <pc:sldMk cId="3110984526" sldId="571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26T15:48:51.206" v="23372" actId="20577"/>
          <ac:spMkLst>
            <pc:docMk/>
            <pc:sldMk cId="3110984526" sldId="571"/>
            <ac:spMk id="10" creationId="{D51C5DFF-F607-4624-8C68-CA6767C40639}"/>
          </ac:spMkLst>
        </pc:spChg>
      </pc:sldChg>
      <pc:sldChg chg="add del">
        <pc:chgData name="Tan Yong-Jia, Naaman" userId="795557a4-54cd-49c9-a8ed-2a04582a7def" providerId="ADAL" clId="{E520E956-AC60-4142-B4DA-24FAC4CDD22E}" dt="2022-04-15T09:12:01.263" v="13746" actId="47"/>
        <pc:sldMkLst>
          <pc:docMk/>
          <pc:sldMk cId="507570787" sldId="572"/>
        </pc:sldMkLst>
      </pc:sldChg>
      <pc:sldChg chg="addSp delSp modSp add del mod ord setBg">
        <pc:chgData name="Tan Yong-Jia, Naaman" userId="795557a4-54cd-49c9-a8ed-2a04582a7def" providerId="ADAL" clId="{E520E956-AC60-4142-B4DA-24FAC4CDD22E}" dt="2022-04-15T11:10:27.432" v="13888" actId="47"/>
        <pc:sldMkLst>
          <pc:docMk/>
          <pc:sldMk cId="2252325422" sldId="572"/>
        </pc:sldMkLst>
        <pc:spChg chg="mod">
          <ac:chgData name="Tan Yong-Jia, Naaman" userId="795557a4-54cd-49c9-a8ed-2a04582a7def" providerId="ADAL" clId="{E520E956-AC60-4142-B4DA-24FAC4CDD22E}" dt="2022-04-15T09:12:26.268" v="13759" actId="20577"/>
          <ac:spMkLst>
            <pc:docMk/>
            <pc:sldMk cId="2252325422" sldId="572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5T11:08:34.986" v="13848"/>
          <ac:spMkLst>
            <pc:docMk/>
            <pc:sldMk cId="2252325422" sldId="572"/>
            <ac:spMk id="3" creationId="{0F6C5DCD-12C3-4459-934A-E537315FF458}"/>
          </ac:spMkLst>
        </pc:spChg>
        <pc:picChg chg="del">
          <ac:chgData name="Tan Yong-Jia, Naaman" userId="795557a4-54cd-49c9-a8ed-2a04582a7def" providerId="ADAL" clId="{E520E956-AC60-4142-B4DA-24FAC4CDD22E}" dt="2022-04-15T11:08:32.254" v="13846" actId="478"/>
          <ac:picMkLst>
            <pc:docMk/>
            <pc:sldMk cId="2252325422" sldId="572"/>
            <ac:picMk id="4" creationId="{E6C86E7B-CD79-4693-B782-4739E1E519D8}"/>
          </ac:picMkLst>
        </pc:picChg>
        <pc:picChg chg="add mod ord modCrop">
          <ac:chgData name="Tan Yong-Jia, Naaman" userId="795557a4-54cd-49c9-a8ed-2a04582a7def" providerId="ADAL" clId="{E520E956-AC60-4142-B4DA-24FAC4CDD22E}" dt="2022-04-15T11:08:54.025" v="13854" actId="1076"/>
          <ac:picMkLst>
            <pc:docMk/>
            <pc:sldMk cId="2252325422" sldId="572"/>
            <ac:picMk id="5" creationId="{5B5BE014-6B17-4945-8319-0C49BE500645}"/>
          </ac:picMkLst>
        </pc:picChg>
      </pc:sldChg>
      <pc:sldChg chg="addSp delSp modSp add mod setBg">
        <pc:chgData name="Tan Yong-Jia, Naaman" userId="795557a4-54cd-49c9-a8ed-2a04582a7def" providerId="ADAL" clId="{E520E956-AC60-4142-B4DA-24FAC4CDD22E}" dt="2022-04-15T11:59:22.084" v="17634" actId="1582"/>
        <pc:sldMkLst>
          <pc:docMk/>
          <pc:sldMk cId="1059783032" sldId="573"/>
        </pc:sldMkLst>
        <pc:spChg chg="add mod">
          <ac:chgData name="Tan Yong-Jia, Naaman" userId="795557a4-54cd-49c9-a8ed-2a04582a7def" providerId="ADAL" clId="{E520E956-AC60-4142-B4DA-24FAC4CDD22E}" dt="2022-04-15T11:59:22.084" v="17634" actId="1582"/>
          <ac:spMkLst>
            <pc:docMk/>
            <pc:sldMk cId="1059783032" sldId="573"/>
            <ac:spMk id="3" creationId="{5975869C-6488-469B-99DC-A6E26B44AF6C}"/>
          </ac:spMkLst>
        </pc:spChg>
        <pc:spChg chg="add mod">
          <ac:chgData name="Tan Yong-Jia, Naaman" userId="795557a4-54cd-49c9-a8ed-2a04582a7def" providerId="ADAL" clId="{E520E956-AC60-4142-B4DA-24FAC4CDD22E}" dt="2022-04-15T11:59:22.084" v="17634" actId="1582"/>
          <ac:spMkLst>
            <pc:docMk/>
            <pc:sldMk cId="1059783032" sldId="573"/>
            <ac:spMk id="4" creationId="{EE89A135-74AE-4405-8B40-1E6AF518F30E}"/>
          </ac:spMkLst>
        </pc:spChg>
        <pc:spChg chg="add mod">
          <ac:chgData name="Tan Yong-Jia, Naaman" userId="795557a4-54cd-49c9-a8ed-2a04582a7def" providerId="ADAL" clId="{E520E956-AC60-4142-B4DA-24FAC4CDD22E}" dt="2022-04-15T11:36:26.613" v="16136" actId="1038"/>
          <ac:spMkLst>
            <pc:docMk/>
            <pc:sldMk cId="1059783032" sldId="573"/>
            <ac:spMk id="11" creationId="{2CFF32A0-C3AD-48C3-A8F4-DBB94D04DDF7}"/>
          </ac:spMkLst>
        </pc:spChg>
        <pc:spChg chg="add mod">
          <ac:chgData name="Tan Yong-Jia, Naaman" userId="795557a4-54cd-49c9-a8ed-2a04582a7def" providerId="ADAL" clId="{E520E956-AC60-4142-B4DA-24FAC4CDD22E}" dt="2022-04-15T11:36:26.613" v="16136" actId="1038"/>
          <ac:spMkLst>
            <pc:docMk/>
            <pc:sldMk cId="1059783032" sldId="573"/>
            <ac:spMk id="12" creationId="{69714302-7004-44EC-B74B-22E2B32D8BFF}"/>
          </ac:spMkLst>
        </pc:spChg>
        <pc:spChg chg="add mod">
          <ac:chgData name="Tan Yong-Jia, Naaman" userId="795557a4-54cd-49c9-a8ed-2a04582a7def" providerId="ADAL" clId="{E520E956-AC60-4142-B4DA-24FAC4CDD22E}" dt="2022-04-15T11:36:26.613" v="16136" actId="1038"/>
          <ac:spMkLst>
            <pc:docMk/>
            <pc:sldMk cId="1059783032" sldId="573"/>
            <ac:spMk id="13" creationId="{E332894B-E753-4FED-8228-A2DB2BF9E6DD}"/>
          </ac:spMkLst>
        </pc:spChg>
        <pc:spChg chg="add del mod">
          <ac:chgData name="Tan Yong-Jia, Naaman" userId="795557a4-54cd-49c9-a8ed-2a04582a7def" providerId="ADAL" clId="{E520E956-AC60-4142-B4DA-24FAC4CDD22E}" dt="2022-04-15T11:58:10.450" v="17522"/>
          <ac:spMkLst>
            <pc:docMk/>
            <pc:sldMk cId="1059783032" sldId="573"/>
            <ac:spMk id="14" creationId="{129003BA-E6FD-4195-8608-8BAC46F1D645}"/>
          </ac:spMkLst>
        </pc:spChg>
        <pc:spChg chg="add mod">
          <ac:chgData name="Tan Yong-Jia, Naaman" userId="795557a4-54cd-49c9-a8ed-2a04582a7def" providerId="ADAL" clId="{E520E956-AC60-4142-B4DA-24FAC4CDD22E}" dt="2022-04-15T11:58:49.722" v="17630" actId="20577"/>
          <ac:spMkLst>
            <pc:docMk/>
            <pc:sldMk cId="1059783032" sldId="573"/>
            <ac:spMk id="15" creationId="{5183B495-ED15-4320-8373-06CD088021DF}"/>
          </ac:spMkLst>
        </pc:spChg>
        <pc:picChg chg="mod">
          <ac:chgData name="Tan Yong-Jia, Naaman" userId="795557a4-54cd-49c9-a8ed-2a04582a7def" providerId="ADAL" clId="{E520E956-AC60-4142-B4DA-24FAC4CDD22E}" dt="2022-04-15T11:36:26.613" v="16136" actId="1038"/>
          <ac:picMkLst>
            <pc:docMk/>
            <pc:sldMk cId="1059783032" sldId="573"/>
            <ac:picMk id="5" creationId="{5B5BE014-6B17-4945-8319-0C49BE500645}"/>
          </ac:picMkLst>
        </pc:picChg>
      </pc:sldChg>
      <pc:sldChg chg="delSp add del mod">
        <pc:chgData name="Tan Yong-Jia, Naaman" userId="795557a4-54cd-49c9-a8ed-2a04582a7def" providerId="ADAL" clId="{E520E956-AC60-4142-B4DA-24FAC4CDD22E}" dt="2022-04-15T09:26:21.146" v="13795" actId="47"/>
        <pc:sldMkLst>
          <pc:docMk/>
          <pc:sldMk cId="4187593992" sldId="573"/>
        </pc:sldMkLst>
        <pc:picChg chg="del">
          <ac:chgData name="Tan Yong-Jia, Naaman" userId="795557a4-54cd-49c9-a8ed-2a04582a7def" providerId="ADAL" clId="{E520E956-AC60-4142-B4DA-24FAC4CDD22E}" dt="2022-04-15T09:12:40.315" v="13761" actId="478"/>
          <ac:picMkLst>
            <pc:docMk/>
            <pc:sldMk cId="4187593992" sldId="573"/>
            <ac:picMk id="5" creationId="{9A103409-29B5-4126-B8BF-E753F0D6C1ED}"/>
          </ac:picMkLst>
        </pc:picChg>
      </pc:sldChg>
      <pc:sldChg chg="delSp modSp add del mod ord">
        <pc:chgData name="Tan Yong-Jia, Naaman" userId="795557a4-54cd-49c9-a8ed-2a04582a7def" providerId="ADAL" clId="{E520E956-AC60-4142-B4DA-24FAC4CDD22E}" dt="2022-04-15T09:26:21.146" v="13795" actId="47"/>
        <pc:sldMkLst>
          <pc:docMk/>
          <pc:sldMk cId="508554260" sldId="574"/>
        </pc:sldMkLst>
        <pc:spChg chg="mod">
          <ac:chgData name="Tan Yong-Jia, Naaman" userId="795557a4-54cd-49c9-a8ed-2a04582a7def" providerId="ADAL" clId="{E520E956-AC60-4142-B4DA-24FAC4CDD22E}" dt="2022-04-15T09:12:58.181" v="13791" actId="20577"/>
          <ac:spMkLst>
            <pc:docMk/>
            <pc:sldMk cId="508554260" sldId="574"/>
            <ac:spMk id="2" creationId="{E95E111F-2C9F-4A2F-A90C-03997838A1F7}"/>
          </ac:spMkLst>
        </pc:spChg>
        <pc:spChg chg="del mod">
          <ac:chgData name="Tan Yong-Jia, Naaman" userId="795557a4-54cd-49c9-a8ed-2a04582a7def" providerId="ADAL" clId="{E520E956-AC60-4142-B4DA-24FAC4CDD22E}" dt="2022-04-15T09:13:01.265" v="13794"/>
          <ac:spMkLst>
            <pc:docMk/>
            <pc:sldMk cId="508554260" sldId="574"/>
            <ac:spMk id="12" creationId="{DD0F63C9-3EEF-4163-A792-0335CD3EF08C}"/>
          </ac:spMkLst>
        </pc:spChg>
      </pc:sldChg>
      <pc:sldChg chg="addSp delSp modSp add mod setBg">
        <pc:chgData name="Tan Yong-Jia, Naaman" userId="795557a4-54cd-49c9-a8ed-2a04582a7def" providerId="ADAL" clId="{E520E956-AC60-4142-B4DA-24FAC4CDD22E}" dt="2022-04-15T12:00:53.659" v="17701"/>
        <pc:sldMkLst>
          <pc:docMk/>
          <pc:sldMk cId="2668687429" sldId="574"/>
        </pc:sldMkLst>
        <pc:spChg chg="add del">
          <ac:chgData name="Tan Yong-Jia, Naaman" userId="795557a4-54cd-49c9-a8ed-2a04582a7def" providerId="ADAL" clId="{E520E956-AC60-4142-B4DA-24FAC4CDD22E}" dt="2022-04-15T11:09:49.386" v="13859"/>
          <ac:spMkLst>
            <pc:docMk/>
            <pc:sldMk cId="2668687429" sldId="574"/>
            <ac:spMk id="3" creationId="{3465F903-52F4-486E-A075-4145CA2DE984}"/>
          </ac:spMkLst>
        </pc:spChg>
        <pc:spChg chg="add mod">
          <ac:chgData name="Tan Yong-Jia, Naaman" userId="795557a4-54cd-49c9-a8ed-2a04582a7def" providerId="ADAL" clId="{E520E956-AC60-4142-B4DA-24FAC4CDD22E}" dt="2022-04-15T11:36:17.067" v="16130" actId="1037"/>
          <ac:spMkLst>
            <pc:docMk/>
            <pc:sldMk cId="2668687429" sldId="574"/>
            <ac:spMk id="14" creationId="{2EC2979F-1819-4FA7-B876-CDE65CF69901}"/>
          </ac:spMkLst>
        </pc:spChg>
        <pc:spChg chg="add mod">
          <ac:chgData name="Tan Yong-Jia, Naaman" userId="795557a4-54cd-49c9-a8ed-2a04582a7def" providerId="ADAL" clId="{E520E956-AC60-4142-B4DA-24FAC4CDD22E}" dt="2022-04-15T11:36:17.067" v="16130" actId="1037"/>
          <ac:spMkLst>
            <pc:docMk/>
            <pc:sldMk cId="2668687429" sldId="574"/>
            <ac:spMk id="15" creationId="{B5E3598B-BD45-444B-B6D4-1D0C1DE3E8D2}"/>
          </ac:spMkLst>
        </pc:spChg>
        <pc:spChg chg="add mod">
          <ac:chgData name="Tan Yong-Jia, Naaman" userId="795557a4-54cd-49c9-a8ed-2a04582a7def" providerId="ADAL" clId="{E520E956-AC60-4142-B4DA-24FAC4CDD22E}" dt="2022-04-15T11:36:17.067" v="16130" actId="1037"/>
          <ac:spMkLst>
            <pc:docMk/>
            <pc:sldMk cId="2668687429" sldId="574"/>
            <ac:spMk id="16" creationId="{2589AB89-0DFE-44BC-8ADF-59C782CA5550}"/>
          </ac:spMkLst>
        </pc:spChg>
        <pc:spChg chg="add mod">
          <ac:chgData name="Tan Yong-Jia, Naaman" userId="795557a4-54cd-49c9-a8ed-2a04582a7def" providerId="ADAL" clId="{E520E956-AC60-4142-B4DA-24FAC4CDD22E}" dt="2022-04-15T11:59:42.482" v="17679" actId="1076"/>
          <ac:spMkLst>
            <pc:docMk/>
            <pc:sldMk cId="2668687429" sldId="574"/>
            <ac:spMk id="17" creationId="{EE111BE2-7A93-43E0-A467-58024BEEAE3A}"/>
          </ac:spMkLst>
        </pc:spChg>
        <pc:spChg chg="add del mod">
          <ac:chgData name="Tan Yong-Jia, Naaman" userId="795557a4-54cd-49c9-a8ed-2a04582a7def" providerId="ADAL" clId="{E520E956-AC60-4142-B4DA-24FAC4CDD22E}" dt="2022-04-15T12:00:53.659" v="17701"/>
          <ac:spMkLst>
            <pc:docMk/>
            <pc:sldMk cId="2668687429" sldId="574"/>
            <ac:spMk id="18" creationId="{093EB5EC-D1EA-4E3E-A1F2-7112C2816F07}"/>
          </ac:spMkLst>
        </pc:spChg>
        <pc:picChg chg="add mod ord modCrop">
          <ac:chgData name="Tan Yong-Jia, Naaman" userId="795557a4-54cd-49c9-a8ed-2a04582a7def" providerId="ADAL" clId="{E520E956-AC60-4142-B4DA-24FAC4CDD22E}" dt="2022-04-15T11:36:17.067" v="16130" actId="1037"/>
          <ac:picMkLst>
            <pc:docMk/>
            <pc:sldMk cId="2668687429" sldId="574"/>
            <ac:picMk id="4" creationId="{C8A9F260-DFDC-4970-AC43-147B97D7C180}"/>
          </ac:picMkLst>
        </pc:picChg>
        <pc:picChg chg="del">
          <ac:chgData name="Tan Yong-Jia, Naaman" userId="795557a4-54cd-49c9-a8ed-2a04582a7def" providerId="ADAL" clId="{E520E956-AC60-4142-B4DA-24FAC4CDD22E}" dt="2022-04-15T11:09:47.369" v="13857" actId="478"/>
          <ac:picMkLst>
            <pc:docMk/>
            <pc:sldMk cId="2668687429" sldId="574"/>
            <ac:picMk id="5" creationId="{5B5BE014-6B17-4945-8319-0C49BE500645}"/>
          </ac:picMkLst>
        </pc:picChg>
        <pc:picChg chg="add mod ord modCrop">
          <ac:chgData name="Tan Yong-Jia, Naaman" userId="795557a4-54cd-49c9-a8ed-2a04582a7def" providerId="ADAL" clId="{E520E956-AC60-4142-B4DA-24FAC4CDD22E}" dt="2022-04-15T11:36:17.067" v="16130" actId="1037"/>
          <ac:picMkLst>
            <pc:docMk/>
            <pc:sldMk cId="2668687429" sldId="574"/>
            <ac:picMk id="13" creationId="{8EB35514-3728-4D4B-B491-2BA8186D271D}"/>
          </ac:picMkLst>
        </pc:picChg>
      </pc:sldChg>
      <pc:sldChg chg="addSp delSp modSp add mod">
        <pc:chgData name="Tan Yong-Jia, Naaman" userId="795557a4-54cd-49c9-a8ed-2a04582a7def" providerId="ADAL" clId="{E520E956-AC60-4142-B4DA-24FAC4CDD22E}" dt="2022-04-15T11:12:03.282" v="13899" actId="1076"/>
        <pc:sldMkLst>
          <pc:docMk/>
          <pc:sldMk cId="2339565562" sldId="575"/>
        </pc:sldMkLst>
        <pc:picChg chg="add mod">
          <ac:chgData name="Tan Yong-Jia, Naaman" userId="795557a4-54cd-49c9-a8ed-2a04582a7def" providerId="ADAL" clId="{E520E956-AC60-4142-B4DA-24FAC4CDD22E}" dt="2022-04-15T11:12:03.282" v="13899" actId="1076"/>
          <ac:picMkLst>
            <pc:docMk/>
            <pc:sldMk cId="2339565562" sldId="575"/>
            <ac:picMk id="4" creationId="{214D7822-17D3-4000-8291-E81942279078}"/>
          </ac:picMkLst>
        </pc:picChg>
        <pc:picChg chg="del">
          <ac:chgData name="Tan Yong-Jia, Naaman" userId="795557a4-54cd-49c9-a8ed-2a04582a7def" providerId="ADAL" clId="{E520E956-AC60-4142-B4DA-24FAC4CDD22E}" dt="2022-04-15T11:12:00.724" v="13897" actId="478"/>
          <ac:picMkLst>
            <pc:docMk/>
            <pc:sldMk cId="2339565562" sldId="575"/>
            <ac:picMk id="5" creationId="{9A103409-29B5-4126-B8BF-E753F0D6C1ED}"/>
          </ac:picMkLst>
        </pc:picChg>
      </pc:sldChg>
      <pc:sldChg chg="modSp add del mod">
        <pc:chgData name="Tan Yong-Jia, Naaman" userId="795557a4-54cd-49c9-a8ed-2a04582a7def" providerId="ADAL" clId="{E520E956-AC60-4142-B4DA-24FAC4CDD22E}" dt="2022-04-26T15:54:39.450" v="23450" actId="47"/>
        <pc:sldMkLst>
          <pc:docMk/>
          <pc:sldMk cId="552317281" sldId="576"/>
        </pc:sldMkLst>
        <pc:spChg chg="mod">
          <ac:chgData name="Tan Yong-Jia, Naaman" userId="795557a4-54cd-49c9-a8ed-2a04582a7def" providerId="ADAL" clId="{E520E956-AC60-4142-B4DA-24FAC4CDD22E}" dt="2022-04-15T11:12:56.594" v="13903"/>
          <ac:spMkLst>
            <pc:docMk/>
            <pc:sldMk cId="552317281" sldId="576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26T15:51:27.462" v="23395" actId="20577"/>
          <ac:spMkLst>
            <pc:docMk/>
            <pc:sldMk cId="552317281" sldId="576"/>
            <ac:spMk id="12" creationId="{DD0F63C9-3EEF-4163-A792-0335CD3EF08C}"/>
          </ac:spMkLst>
        </pc:spChg>
      </pc:sldChg>
      <pc:sldChg chg="modSp add del mod">
        <pc:chgData name="Tan Yong-Jia, Naaman" userId="795557a4-54cd-49c9-a8ed-2a04582a7def" providerId="ADAL" clId="{E520E956-AC60-4142-B4DA-24FAC4CDD22E}" dt="2022-04-15T11:19:43.363" v="15042" actId="47"/>
        <pc:sldMkLst>
          <pc:docMk/>
          <pc:sldMk cId="2259740437" sldId="577"/>
        </pc:sldMkLst>
        <pc:spChg chg="mod">
          <ac:chgData name="Tan Yong-Jia, Naaman" userId="795557a4-54cd-49c9-a8ed-2a04582a7def" providerId="ADAL" clId="{E520E956-AC60-4142-B4DA-24FAC4CDD22E}" dt="2022-04-15T11:18:30.277" v="14953" actId="20577"/>
          <ac:spMkLst>
            <pc:docMk/>
            <pc:sldMk cId="2259740437" sldId="577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5:55:14.141" v="23456" actId="20577"/>
        <pc:sldMkLst>
          <pc:docMk/>
          <pc:sldMk cId="507793769" sldId="578"/>
        </pc:sldMkLst>
        <pc:spChg chg="mod">
          <ac:chgData name="Tan Yong-Jia, Naaman" userId="795557a4-54cd-49c9-a8ed-2a04582a7def" providerId="ADAL" clId="{E520E956-AC60-4142-B4DA-24FAC4CDD22E}" dt="2022-04-26T15:55:14.141" v="23456" actId="20577"/>
          <ac:spMkLst>
            <pc:docMk/>
            <pc:sldMk cId="507793769" sldId="578"/>
            <ac:spMk id="12" creationId="{DD0F63C9-3EEF-4163-A792-0335CD3EF08C}"/>
          </ac:spMkLst>
        </pc:spChg>
      </pc:sldChg>
      <pc:sldChg chg="addSp modSp add mod">
        <pc:chgData name="Tan Yong-Jia, Naaman" userId="795557a4-54cd-49c9-a8ed-2a04582a7def" providerId="ADAL" clId="{E520E956-AC60-4142-B4DA-24FAC4CDD22E}" dt="2022-04-21T05:57:50.521" v="22703" actId="6549"/>
        <pc:sldMkLst>
          <pc:docMk/>
          <pc:sldMk cId="2929878026" sldId="579"/>
        </pc:sldMkLst>
        <pc:spChg chg="mod">
          <ac:chgData name="Tan Yong-Jia, Naaman" userId="795557a4-54cd-49c9-a8ed-2a04582a7def" providerId="ADAL" clId="{E520E956-AC60-4142-B4DA-24FAC4CDD22E}" dt="2022-04-21T05:57:50.521" v="22703" actId="6549"/>
          <ac:spMkLst>
            <pc:docMk/>
            <pc:sldMk cId="2929878026" sldId="579"/>
            <ac:spMk id="10" creationId="{5C5300BE-11A6-46D5-A01A-C93E78CDCB39}"/>
          </ac:spMkLst>
        </pc:spChg>
        <pc:spChg chg="add mod">
          <ac:chgData name="Tan Yong-Jia, Naaman" userId="795557a4-54cd-49c9-a8ed-2a04582a7def" providerId="ADAL" clId="{E520E956-AC60-4142-B4DA-24FAC4CDD22E}" dt="2022-04-21T05:37:12.517" v="22412" actId="20577"/>
          <ac:spMkLst>
            <pc:docMk/>
            <pc:sldMk cId="2929878026" sldId="579"/>
            <ac:spMk id="11" creationId="{148017AC-73D6-41B4-AAE2-E20D406F5C8A}"/>
          </ac:spMkLst>
        </pc:spChg>
      </pc:sldChg>
      <pc:sldChg chg="addSp delSp modSp add del mod setBg">
        <pc:chgData name="Tan Yong-Jia, Naaman" userId="795557a4-54cd-49c9-a8ed-2a04582a7def" providerId="ADAL" clId="{E520E956-AC60-4142-B4DA-24FAC4CDD22E}" dt="2022-04-15T12:02:22.106" v="17760" actId="47"/>
        <pc:sldMkLst>
          <pc:docMk/>
          <pc:sldMk cId="1839582071" sldId="580"/>
        </pc:sldMkLst>
        <pc:spChg chg="mod">
          <ac:chgData name="Tan Yong-Jia, Naaman" userId="795557a4-54cd-49c9-a8ed-2a04582a7def" providerId="ADAL" clId="{E520E956-AC60-4142-B4DA-24FAC4CDD22E}" dt="2022-04-15T11:29:10.649" v="15814" actId="20577"/>
          <ac:spMkLst>
            <pc:docMk/>
            <pc:sldMk cId="1839582071" sldId="580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5T11:26:57.707" v="15789"/>
          <ac:spMkLst>
            <pc:docMk/>
            <pc:sldMk cId="1839582071" sldId="580"/>
            <ac:spMk id="3" creationId="{BAE0EEC3-C6E2-4FCE-8747-3E17E5AA62B8}"/>
          </ac:spMkLst>
        </pc:spChg>
        <pc:spChg chg="add mod">
          <ac:chgData name="Tan Yong-Jia, Naaman" userId="795557a4-54cd-49c9-a8ed-2a04582a7def" providerId="ADAL" clId="{E520E956-AC60-4142-B4DA-24FAC4CDD22E}" dt="2022-04-15T11:36:38.226" v="16137"/>
          <ac:spMkLst>
            <pc:docMk/>
            <pc:sldMk cId="1839582071" sldId="580"/>
            <ac:spMk id="14" creationId="{05FA9F77-95BB-4449-851D-AAC06C761FFF}"/>
          </ac:spMkLst>
        </pc:spChg>
        <pc:spChg chg="add mod">
          <ac:chgData name="Tan Yong-Jia, Naaman" userId="795557a4-54cd-49c9-a8ed-2a04582a7def" providerId="ADAL" clId="{E520E956-AC60-4142-B4DA-24FAC4CDD22E}" dt="2022-04-15T11:36:38.226" v="16137"/>
          <ac:spMkLst>
            <pc:docMk/>
            <pc:sldMk cId="1839582071" sldId="580"/>
            <ac:spMk id="15" creationId="{B41D412C-5DA5-43F7-8C8F-85EEA50F5121}"/>
          </ac:spMkLst>
        </pc:spChg>
        <pc:spChg chg="add mod">
          <ac:chgData name="Tan Yong-Jia, Naaman" userId="795557a4-54cd-49c9-a8ed-2a04582a7def" providerId="ADAL" clId="{E520E956-AC60-4142-B4DA-24FAC4CDD22E}" dt="2022-04-15T11:36:38.226" v="16137"/>
          <ac:spMkLst>
            <pc:docMk/>
            <pc:sldMk cId="1839582071" sldId="580"/>
            <ac:spMk id="16" creationId="{5ECCC2BB-28AA-4442-9D45-CA5FCFD04964}"/>
          </ac:spMkLst>
        </pc:spChg>
        <pc:picChg chg="del">
          <ac:chgData name="Tan Yong-Jia, Naaman" userId="795557a4-54cd-49c9-a8ed-2a04582a7def" providerId="ADAL" clId="{E520E956-AC60-4142-B4DA-24FAC4CDD22E}" dt="2022-04-15T11:25:43.056" v="15785" actId="478"/>
          <ac:picMkLst>
            <pc:docMk/>
            <pc:sldMk cId="1839582071" sldId="580"/>
            <ac:picMk id="4" creationId="{C8A9F260-DFDC-4970-AC43-147B97D7C180}"/>
          </ac:picMkLst>
        </pc:picChg>
        <pc:picChg chg="add mod ord modCrop">
          <ac:chgData name="Tan Yong-Jia, Naaman" userId="795557a4-54cd-49c9-a8ed-2a04582a7def" providerId="ADAL" clId="{E520E956-AC60-4142-B4DA-24FAC4CDD22E}" dt="2022-04-15T11:27:46.883" v="15796" actId="1076"/>
          <ac:picMkLst>
            <pc:docMk/>
            <pc:sldMk cId="1839582071" sldId="580"/>
            <ac:picMk id="5" creationId="{8CD9DC37-438D-4D3C-8F48-D1465EE9FDEE}"/>
          </ac:picMkLst>
        </pc:picChg>
        <pc:picChg chg="del">
          <ac:chgData name="Tan Yong-Jia, Naaman" userId="795557a4-54cd-49c9-a8ed-2a04582a7def" providerId="ADAL" clId="{E520E956-AC60-4142-B4DA-24FAC4CDD22E}" dt="2022-04-15T11:25:41.225" v="15784" actId="478"/>
          <ac:picMkLst>
            <pc:docMk/>
            <pc:sldMk cId="1839582071" sldId="580"/>
            <ac:picMk id="13" creationId="{8EB35514-3728-4D4B-B491-2BA8186D271D}"/>
          </ac:picMkLst>
        </pc:picChg>
      </pc:sldChg>
      <pc:sldChg chg="addSp delSp modSp add mod setBg">
        <pc:chgData name="Tan Yong-Jia, Naaman" userId="795557a4-54cd-49c9-a8ed-2a04582a7def" providerId="ADAL" clId="{E520E956-AC60-4142-B4DA-24FAC4CDD22E}" dt="2022-04-26T04:35:06.838" v="23266" actId="18131"/>
        <pc:sldMkLst>
          <pc:docMk/>
          <pc:sldMk cId="2742342779" sldId="581"/>
        </pc:sldMkLst>
        <pc:spChg chg="mod">
          <ac:chgData name="Tan Yong-Jia, Naaman" userId="795557a4-54cd-49c9-a8ed-2a04582a7def" providerId="ADAL" clId="{E520E956-AC60-4142-B4DA-24FAC4CDD22E}" dt="2022-04-15T11:29:25.328" v="15823" actId="20577"/>
          <ac:spMkLst>
            <pc:docMk/>
            <pc:sldMk cId="2742342779" sldId="581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5T11:28:37.871" v="15800"/>
          <ac:spMkLst>
            <pc:docMk/>
            <pc:sldMk cId="2742342779" sldId="581"/>
            <ac:spMk id="3" creationId="{5A76B2C7-9DA7-4916-979C-02062482BBE8}"/>
          </ac:spMkLst>
        </pc:spChg>
        <pc:spChg chg="add mod">
          <ac:chgData name="Tan Yong-Jia, Naaman" userId="795557a4-54cd-49c9-a8ed-2a04582a7def" providerId="ADAL" clId="{E520E956-AC60-4142-B4DA-24FAC4CDD22E}" dt="2022-04-15T12:02:15.574" v="17759" actId="1035"/>
          <ac:spMkLst>
            <pc:docMk/>
            <pc:sldMk cId="2742342779" sldId="581"/>
            <ac:spMk id="6" creationId="{2FC28710-DA8C-4EA9-9BC3-BDCC0E180685}"/>
          </ac:spMkLst>
        </pc:spChg>
        <pc:spChg chg="add mod">
          <ac:chgData name="Tan Yong-Jia, Naaman" userId="795557a4-54cd-49c9-a8ed-2a04582a7def" providerId="ADAL" clId="{E520E956-AC60-4142-B4DA-24FAC4CDD22E}" dt="2022-04-15T12:02:08.063" v="17749" actId="1582"/>
          <ac:spMkLst>
            <pc:docMk/>
            <pc:sldMk cId="2742342779" sldId="581"/>
            <ac:spMk id="9" creationId="{2DAC1A4C-2E91-49C6-8536-453BAAE2B610}"/>
          </ac:spMkLst>
        </pc:spChg>
        <pc:spChg chg="add mod">
          <ac:chgData name="Tan Yong-Jia, Naaman" userId="795557a4-54cd-49c9-a8ed-2a04582a7def" providerId="ADAL" clId="{E520E956-AC60-4142-B4DA-24FAC4CDD22E}" dt="2022-04-15T11:36:42.276" v="16138"/>
          <ac:spMkLst>
            <pc:docMk/>
            <pc:sldMk cId="2742342779" sldId="581"/>
            <ac:spMk id="13" creationId="{EF557338-1481-4A5B-B098-C95B92CDAC3D}"/>
          </ac:spMkLst>
        </pc:spChg>
        <pc:spChg chg="add mod">
          <ac:chgData name="Tan Yong-Jia, Naaman" userId="795557a4-54cd-49c9-a8ed-2a04582a7def" providerId="ADAL" clId="{E520E956-AC60-4142-B4DA-24FAC4CDD22E}" dt="2022-04-15T11:36:42.276" v="16138"/>
          <ac:spMkLst>
            <pc:docMk/>
            <pc:sldMk cId="2742342779" sldId="581"/>
            <ac:spMk id="14" creationId="{5227D7C7-3B32-40D9-AB44-3C485E7B0B69}"/>
          </ac:spMkLst>
        </pc:spChg>
        <pc:spChg chg="add mod">
          <ac:chgData name="Tan Yong-Jia, Naaman" userId="795557a4-54cd-49c9-a8ed-2a04582a7def" providerId="ADAL" clId="{E520E956-AC60-4142-B4DA-24FAC4CDD22E}" dt="2022-04-15T11:36:42.276" v="16138"/>
          <ac:spMkLst>
            <pc:docMk/>
            <pc:sldMk cId="2742342779" sldId="581"/>
            <ac:spMk id="15" creationId="{9173E99A-22AE-4C23-B79C-0A39A76EFA47}"/>
          </ac:spMkLst>
        </pc:spChg>
        <pc:spChg chg="add mod">
          <ac:chgData name="Tan Yong-Jia, Naaman" userId="795557a4-54cd-49c9-a8ed-2a04582a7def" providerId="ADAL" clId="{E520E956-AC60-4142-B4DA-24FAC4CDD22E}" dt="2022-04-15T12:01:12.901" v="17745" actId="20577"/>
          <ac:spMkLst>
            <pc:docMk/>
            <pc:sldMk cId="2742342779" sldId="581"/>
            <ac:spMk id="17" creationId="{B3A89199-4DC3-4709-89D5-613B29011545}"/>
          </ac:spMkLst>
        </pc:spChg>
        <pc:picChg chg="add mod ord modCrop">
          <ac:chgData name="Tan Yong-Jia, Naaman" userId="795557a4-54cd-49c9-a8ed-2a04582a7def" providerId="ADAL" clId="{E520E956-AC60-4142-B4DA-24FAC4CDD22E}" dt="2022-04-26T04:35:06.838" v="23266" actId="18131"/>
          <ac:picMkLst>
            <pc:docMk/>
            <pc:sldMk cId="2742342779" sldId="581"/>
            <ac:picMk id="4" creationId="{5B3CF222-9A73-45D3-9093-FB1DF43E0A75}"/>
          </ac:picMkLst>
        </pc:picChg>
        <pc:picChg chg="del">
          <ac:chgData name="Tan Yong-Jia, Naaman" userId="795557a4-54cd-49c9-a8ed-2a04582a7def" providerId="ADAL" clId="{E520E956-AC60-4142-B4DA-24FAC4CDD22E}" dt="2022-04-15T11:28:35.644" v="15798" actId="478"/>
          <ac:picMkLst>
            <pc:docMk/>
            <pc:sldMk cId="2742342779" sldId="581"/>
            <ac:picMk id="5" creationId="{8CD9DC37-438D-4D3C-8F48-D1465EE9FDEE}"/>
          </ac:picMkLst>
        </pc:picChg>
        <pc:picChg chg="add del mod modCrop">
          <ac:chgData name="Tan Yong-Jia, Naaman" userId="795557a4-54cd-49c9-a8ed-2a04582a7def" providerId="ADAL" clId="{E520E956-AC60-4142-B4DA-24FAC4CDD22E}" dt="2022-04-15T11:46:47.393" v="16990" actId="21"/>
          <ac:picMkLst>
            <pc:docMk/>
            <pc:sldMk cId="2742342779" sldId="581"/>
            <ac:picMk id="16" creationId="{4B23B0C9-6DD9-4045-9C96-F1842D44F4F7}"/>
          </ac:picMkLst>
        </pc:picChg>
      </pc:sldChg>
      <pc:sldChg chg="addSp delSp modSp add mod setBg">
        <pc:chgData name="Tan Yong-Jia, Naaman" userId="795557a4-54cd-49c9-a8ed-2a04582a7def" providerId="ADAL" clId="{E520E956-AC60-4142-B4DA-24FAC4CDD22E}" dt="2022-04-15T12:04:23.808" v="17822" actId="1582"/>
        <pc:sldMkLst>
          <pc:docMk/>
          <pc:sldMk cId="2642730740" sldId="582"/>
        </pc:sldMkLst>
        <pc:spChg chg="add del">
          <ac:chgData name="Tan Yong-Jia, Naaman" userId="795557a4-54cd-49c9-a8ed-2a04582a7def" providerId="ADAL" clId="{E520E956-AC60-4142-B4DA-24FAC4CDD22E}" dt="2022-04-15T11:30:11.782" v="15828"/>
          <ac:spMkLst>
            <pc:docMk/>
            <pc:sldMk cId="2642730740" sldId="582"/>
            <ac:spMk id="3" creationId="{EFBA9690-4C00-4315-B7E4-243982EB93C3}"/>
          </ac:spMkLst>
        </pc:spChg>
        <pc:spChg chg="add mod">
          <ac:chgData name="Tan Yong-Jia, Naaman" userId="795557a4-54cd-49c9-a8ed-2a04582a7def" providerId="ADAL" clId="{E520E956-AC60-4142-B4DA-24FAC4CDD22E}" dt="2022-04-15T12:04:23.808" v="17822" actId="1582"/>
          <ac:spMkLst>
            <pc:docMk/>
            <pc:sldMk cId="2642730740" sldId="582"/>
            <ac:spMk id="12" creationId="{2755DF4C-A85C-419C-8622-24AA9FBA463A}"/>
          </ac:spMkLst>
        </pc:spChg>
        <pc:spChg chg="add mod">
          <ac:chgData name="Tan Yong-Jia, Naaman" userId="795557a4-54cd-49c9-a8ed-2a04582a7def" providerId="ADAL" clId="{E520E956-AC60-4142-B4DA-24FAC4CDD22E}" dt="2022-04-15T12:04:23.808" v="17822" actId="1582"/>
          <ac:spMkLst>
            <pc:docMk/>
            <pc:sldMk cId="2642730740" sldId="582"/>
            <ac:spMk id="13" creationId="{1CEA4A06-1EB6-4839-8A47-E05D7AFEDAD8}"/>
          </ac:spMkLst>
        </pc:spChg>
        <pc:spChg chg="add mod">
          <ac:chgData name="Tan Yong-Jia, Naaman" userId="795557a4-54cd-49c9-a8ed-2a04582a7def" providerId="ADAL" clId="{E520E956-AC60-4142-B4DA-24FAC4CDD22E}" dt="2022-04-15T12:04:23.808" v="17822" actId="1582"/>
          <ac:spMkLst>
            <pc:docMk/>
            <pc:sldMk cId="2642730740" sldId="582"/>
            <ac:spMk id="14" creationId="{0B1F343F-536C-4FA9-893C-F4905F119FB6}"/>
          </ac:spMkLst>
        </pc:spChg>
        <pc:spChg chg="add mod">
          <ac:chgData name="Tan Yong-Jia, Naaman" userId="795557a4-54cd-49c9-a8ed-2a04582a7def" providerId="ADAL" clId="{E520E956-AC60-4142-B4DA-24FAC4CDD22E}" dt="2022-04-15T11:32:45.808" v="15938" actId="1076"/>
          <ac:spMkLst>
            <pc:docMk/>
            <pc:sldMk cId="2642730740" sldId="582"/>
            <ac:spMk id="16" creationId="{E09FBDD7-92BF-4A67-B1FF-6626100D3602}"/>
          </ac:spMkLst>
        </pc:spChg>
        <pc:spChg chg="add mod">
          <ac:chgData name="Tan Yong-Jia, Naaman" userId="795557a4-54cd-49c9-a8ed-2a04582a7def" providerId="ADAL" clId="{E520E956-AC60-4142-B4DA-24FAC4CDD22E}" dt="2022-04-15T11:36:44.888" v="16139"/>
          <ac:spMkLst>
            <pc:docMk/>
            <pc:sldMk cId="2642730740" sldId="582"/>
            <ac:spMk id="17" creationId="{D28C5C2E-9C8C-4C02-A818-97467D5C07D9}"/>
          </ac:spMkLst>
        </pc:spChg>
        <pc:spChg chg="add mod">
          <ac:chgData name="Tan Yong-Jia, Naaman" userId="795557a4-54cd-49c9-a8ed-2a04582a7def" providerId="ADAL" clId="{E520E956-AC60-4142-B4DA-24FAC4CDD22E}" dt="2022-04-15T11:36:58.250" v="16167" actId="1035"/>
          <ac:spMkLst>
            <pc:docMk/>
            <pc:sldMk cId="2642730740" sldId="582"/>
            <ac:spMk id="18" creationId="{57ABBD85-F72C-40EC-AFA8-B617D886FFCB}"/>
          </ac:spMkLst>
        </pc:spChg>
        <pc:spChg chg="add del mod">
          <ac:chgData name="Tan Yong-Jia, Naaman" userId="795557a4-54cd-49c9-a8ed-2a04582a7def" providerId="ADAL" clId="{E520E956-AC60-4142-B4DA-24FAC4CDD22E}" dt="2022-04-15T11:36:48.702" v="16140" actId="478"/>
          <ac:spMkLst>
            <pc:docMk/>
            <pc:sldMk cId="2642730740" sldId="582"/>
            <ac:spMk id="19" creationId="{F4B56C2F-9D03-46C9-AE5C-54172A25F589}"/>
          </ac:spMkLst>
        </pc:spChg>
        <pc:spChg chg="add mod">
          <ac:chgData name="Tan Yong-Jia, Naaman" userId="795557a4-54cd-49c9-a8ed-2a04582a7def" providerId="ADAL" clId="{E520E956-AC60-4142-B4DA-24FAC4CDD22E}" dt="2022-04-15T12:04:16.711" v="17821" actId="1582"/>
          <ac:spMkLst>
            <pc:docMk/>
            <pc:sldMk cId="2642730740" sldId="582"/>
            <ac:spMk id="20" creationId="{A3FB0C13-06FD-4B3F-AF67-D435960DD209}"/>
          </ac:spMkLst>
        </pc:spChg>
        <pc:spChg chg="add mod">
          <ac:chgData name="Tan Yong-Jia, Naaman" userId="795557a4-54cd-49c9-a8ed-2a04582a7def" providerId="ADAL" clId="{E520E956-AC60-4142-B4DA-24FAC4CDD22E}" dt="2022-04-15T12:04:16.711" v="17821" actId="1582"/>
          <ac:spMkLst>
            <pc:docMk/>
            <pc:sldMk cId="2642730740" sldId="582"/>
            <ac:spMk id="21" creationId="{84D548D9-7C8F-49B6-9E29-771F337675E8}"/>
          </ac:spMkLst>
        </pc:spChg>
        <pc:spChg chg="add mod">
          <ac:chgData name="Tan Yong-Jia, Naaman" userId="795557a4-54cd-49c9-a8ed-2a04582a7def" providerId="ADAL" clId="{E520E956-AC60-4142-B4DA-24FAC4CDD22E}" dt="2022-04-15T12:03:32.053" v="17814" actId="20577"/>
          <ac:spMkLst>
            <pc:docMk/>
            <pc:sldMk cId="2642730740" sldId="582"/>
            <ac:spMk id="22" creationId="{D429AABE-9A15-41C4-ACE5-09397533F6CA}"/>
          </ac:spMkLst>
        </pc:spChg>
        <pc:spChg chg="add mod">
          <ac:chgData name="Tan Yong-Jia, Naaman" userId="795557a4-54cd-49c9-a8ed-2a04582a7def" providerId="ADAL" clId="{E520E956-AC60-4142-B4DA-24FAC4CDD22E}" dt="2022-04-15T12:04:16.711" v="17821" actId="1582"/>
          <ac:spMkLst>
            <pc:docMk/>
            <pc:sldMk cId="2642730740" sldId="582"/>
            <ac:spMk id="23" creationId="{04A78B63-639C-4465-9286-820249AD65D3}"/>
          </ac:spMkLst>
        </pc:spChg>
        <pc:picChg chg="mod modCrop">
          <ac:chgData name="Tan Yong-Jia, Naaman" userId="795557a4-54cd-49c9-a8ed-2a04582a7def" providerId="ADAL" clId="{E520E956-AC60-4142-B4DA-24FAC4CDD22E}" dt="2022-04-15T11:31:12.621" v="15853" actId="732"/>
          <ac:picMkLst>
            <pc:docMk/>
            <pc:sldMk cId="2642730740" sldId="582"/>
            <ac:picMk id="4" creationId="{5B3CF222-9A73-45D3-9093-FB1DF43E0A75}"/>
          </ac:picMkLst>
        </pc:picChg>
        <pc:picChg chg="add del mod">
          <ac:chgData name="Tan Yong-Jia, Naaman" userId="795557a4-54cd-49c9-a8ed-2a04582a7def" providerId="ADAL" clId="{E520E956-AC60-4142-B4DA-24FAC4CDD22E}" dt="2022-04-15T11:30:20.840" v="15847" actId="478"/>
          <ac:picMkLst>
            <pc:docMk/>
            <pc:sldMk cId="2642730740" sldId="582"/>
            <ac:picMk id="5" creationId="{08373429-21E3-47F9-AC12-11D0940D6AF5}"/>
          </ac:picMkLst>
        </pc:picChg>
        <pc:picChg chg="add mod modCrop">
          <ac:chgData name="Tan Yong-Jia, Naaman" userId="795557a4-54cd-49c9-a8ed-2a04582a7def" providerId="ADAL" clId="{E520E956-AC60-4142-B4DA-24FAC4CDD22E}" dt="2022-04-15T11:31:50.045" v="15869" actId="1076"/>
          <ac:picMkLst>
            <pc:docMk/>
            <pc:sldMk cId="2642730740" sldId="582"/>
            <ac:picMk id="9" creationId="{279C8AEB-BCBD-4C02-8E4E-17DFC54BAFD5}"/>
          </ac:picMkLst>
        </pc:picChg>
        <pc:picChg chg="add del">
          <ac:chgData name="Tan Yong-Jia, Naaman" userId="795557a4-54cd-49c9-a8ed-2a04582a7def" providerId="ADAL" clId="{E520E956-AC60-4142-B4DA-24FAC4CDD22E}" dt="2022-04-15T11:46:19.697" v="16980" actId="22"/>
          <ac:picMkLst>
            <pc:docMk/>
            <pc:sldMk cId="2642730740" sldId="582"/>
            <ac:picMk id="11" creationId="{589CB567-4FB0-4432-B4A8-B526F9C6FB08}"/>
          </ac:picMkLst>
        </pc:picChg>
        <pc:picChg chg="add mod modCrop">
          <ac:chgData name="Tan Yong-Jia, Naaman" userId="795557a4-54cd-49c9-a8ed-2a04582a7def" providerId="ADAL" clId="{E520E956-AC60-4142-B4DA-24FAC4CDD22E}" dt="2022-04-15T11:32:27.050" v="15930" actId="1076"/>
          <ac:picMkLst>
            <pc:docMk/>
            <pc:sldMk cId="2642730740" sldId="582"/>
            <ac:picMk id="15" creationId="{9ECE2F41-DBD9-4D88-9853-6515CD48D2A2}"/>
          </ac:picMkLst>
        </pc:picChg>
      </pc:sldChg>
      <pc:sldChg chg="addSp delSp modSp add mod">
        <pc:chgData name="Tan Yong-Jia, Naaman" userId="795557a4-54cd-49c9-a8ed-2a04582a7def" providerId="ADAL" clId="{E520E956-AC60-4142-B4DA-24FAC4CDD22E}" dt="2022-04-15T11:39:11.824" v="16178" actId="1076"/>
        <pc:sldMkLst>
          <pc:docMk/>
          <pc:sldMk cId="3552533461" sldId="583"/>
        </pc:sldMkLst>
        <pc:picChg chg="del">
          <ac:chgData name="Tan Yong-Jia, Naaman" userId="795557a4-54cd-49c9-a8ed-2a04582a7def" providerId="ADAL" clId="{E520E956-AC60-4142-B4DA-24FAC4CDD22E}" dt="2022-04-15T11:38:34.119" v="16169" actId="478"/>
          <ac:picMkLst>
            <pc:docMk/>
            <pc:sldMk cId="3552533461" sldId="583"/>
            <ac:picMk id="4" creationId="{214D7822-17D3-4000-8291-E81942279078}"/>
          </ac:picMkLst>
        </pc:picChg>
        <pc:picChg chg="add del mod">
          <ac:chgData name="Tan Yong-Jia, Naaman" userId="795557a4-54cd-49c9-a8ed-2a04582a7def" providerId="ADAL" clId="{E520E956-AC60-4142-B4DA-24FAC4CDD22E}" dt="2022-04-15T11:38:56.129" v="16176" actId="478"/>
          <ac:picMkLst>
            <pc:docMk/>
            <pc:sldMk cId="3552533461" sldId="583"/>
            <ac:picMk id="5" creationId="{70B87828-E76E-4A9B-861E-F7E847A25302}"/>
          </ac:picMkLst>
        </pc:picChg>
        <pc:picChg chg="add mod">
          <ac:chgData name="Tan Yong-Jia, Naaman" userId="795557a4-54cd-49c9-a8ed-2a04582a7def" providerId="ADAL" clId="{E520E956-AC60-4142-B4DA-24FAC4CDD22E}" dt="2022-04-15T11:39:11.824" v="16178" actId="1076"/>
          <ac:picMkLst>
            <pc:docMk/>
            <pc:sldMk cId="3552533461" sldId="583"/>
            <ac:picMk id="9" creationId="{7AF3A5A0-D16C-464C-9E3E-CF64930A9F20}"/>
          </ac:picMkLst>
        </pc:picChg>
      </pc:sldChg>
      <pc:sldChg chg="addSp delSp modSp add mod">
        <pc:chgData name="Tan Yong-Jia, Naaman" userId="795557a4-54cd-49c9-a8ed-2a04582a7def" providerId="ADAL" clId="{E520E956-AC60-4142-B4DA-24FAC4CDD22E}" dt="2022-04-26T16:13:07.146" v="23608" actId="20577"/>
        <pc:sldMkLst>
          <pc:docMk/>
          <pc:sldMk cId="2712487488" sldId="584"/>
        </pc:sldMkLst>
        <pc:spChg chg="mod">
          <ac:chgData name="Tan Yong-Jia, Naaman" userId="795557a4-54cd-49c9-a8ed-2a04582a7def" providerId="ADAL" clId="{E520E956-AC60-4142-B4DA-24FAC4CDD22E}" dt="2022-04-15T11:39:35.151" v="16205" actId="20577"/>
          <ac:spMkLst>
            <pc:docMk/>
            <pc:sldMk cId="2712487488" sldId="584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26T16:13:07.146" v="23608" actId="20577"/>
          <ac:spMkLst>
            <pc:docMk/>
            <pc:sldMk cId="2712487488" sldId="584"/>
            <ac:spMk id="12" creationId="{DD0F63C9-3EEF-4163-A792-0335CD3EF08C}"/>
          </ac:spMkLst>
        </pc:spChg>
        <pc:picChg chg="add del mod">
          <ac:chgData name="Tan Yong-Jia, Naaman" userId="795557a4-54cd-49c9-a8ed-2a04582a7def" providerId="ADAL" clId="{E520E956-AC60-4142-B4DA-24FAC4CDD22E}" dt="2022-04-15T11:46:33.605" v="16986" actId="478"/>
          <ac:picMkLst>
            <pc:docMk/>
            <pc:sldMk cId="2712487488" sldId="584"/>
            <ac:picMk id="4" creationId="{81729229-6746-436A-959D-59B235CE80DB}"/>
          </ac:picMkLst>
        </pc:picChg>
        <pc:picChg chg="add mod ord">
          <ac:chgData name="Tan Yong-Jia, Naaman" userId="795557a4-54cd-49c9-a8ed-2a04582a7def" providerId="ADAL" clId="{E520E956-AC60-4142-B4DA-24FAC4CDD22E}" dt="2022-04-15T11:46:56.397" v="16996" actId="1076"/>
          <ac:picMkLst>
            <pc:docMk/>
            <pc:sldMk cId="2712487488" sldId="584"/>
            <ac:picMk id="13" creationId="{4A2A284B-2F59-4A24-AA82-7E723BEB016C}"/>
          </ac:picMkLst>
        </pc:picChg>
      </pc:sldChg>
      <pc:sldChg chg="addSp delSp modSp add mod setBg">
        <pc:chgData name="Tan Yong-Jia, Naaman" userId="795557a4-54cd-49c9-a8ed-2a04582a7def" providerId="ADAL" clId="{E520E956-AC60-4142-B4DA-24FAC4CDD22E}" dt="2022-04-25T03:55:59.333" v="23232"/>
        <pc:sldMkLst>
          <pc:docMk/>
          <pc:sldMk cId="2095600798" sldId="585"/>
        </pc:sldMkLst>
        <pc:spChg chg="mod">
          <ac:chgData name="Tan Yong-Jia, Naaman" userId="795557a4-54cd-49c9-a8ed-2a04582a7def" providerId="ADAL" clId="{E520E956-AC60-4142-B4DA-24FAC4CDD22E}" dt="2022-04-15T11:44:11.193" v="16879" actId="1076"/>
          <ac:spMkLst>
            <pc:docMk/>
            <pc:sldMk cId="2095600798" sldId="585"/>
            <ac:spMk id="13" creationId="{B2C05F2A-85D4-4138-9257-710D35F260D3}"/>
          </ac:spMkLst>
        </pc:spChg>
        <pc:spChg chg="mod">
          <ac:chgData name="Tan Yong-Jia, Naaman" userId="795557a4-54cd-49c9-a8ed-2a04582a7def" providerId="ADAL" clId="{E520E956-AC60-4142-B4DA-24FAC4CDD22E}" dt="2022-04-15T11:44:47.005" v="16946" actId="1076"/>
          <ac:spMkLst>
            <pc:docMk/>
            <pc:sldMk cId="2095600798" sldId="585"/>
            <ac:spMk id="14" creationId="{60D69A9B-64FC-40E9-9BD0-BEF65873E528}"/>
          </ac:spMkLst>
        </pc:spChg>
        <pc:picChg chg="mod modCrop">
          <ac:chgData name="Tan Yong-Jia, Naaman" userId="795557a4-54cd-49c9-a8ed-2a04582a7def" providerId="ADAL" clId="{E520E956-AC60-4142-B4DA-24FAC4CDD22E}" dt="2022-04-15T11:43:30.271" v="16851" actId="732"/>
          <ac:picMkLst>
            <pc:docMk/>
            <pc:sldMk cId="2095600798" sldId="585"/>
            <ac:picMk id="4" creationId="{E6C86E7B-CD79-4693-B782-4739E1E519D8}"/>
          </ac:picMkLst>
        </pc:picChg>
        <pc:picChg chg="add mod ord modCrop">
          <ac:chgData name="Tan Yong-Jia, Naaman" userId="795557a4-54cd-49c9-a8ed-2a04582a7def" providerId="ADAL" clId="{E520E956-AC60-4142-B4DA-24FAC4CDD22E}" dt="2022-04-15T11:44:07.503" v="16878" actId="167"/>
          <ac:picMkLst>
            <pc:docMk/>
            <pc:sldMk cId="2095600798" sldId="585"/>
            <ac:picMk id="5" creationId="{EBDEDE1E-9ADC-4EF4-AD60-7A867386191E}"/>
          </ac:picMkLst>
        </pc:picChg>
        <pc:picChg chg="add del mod">
          <ac:chgData name="Tan Yong-Jia, Naaman" userId="795557a4-54cd-49c9-a8ed-2a04582a7def" providerId="ADAL" clId="{E520E956-AC60-4142-B4DA-24FAC4CDD22E}" dt="2022-04-25T03:55:59.333" v="23232"/>
          <ac:picMkLst>
            <pc:docMk/>
            <pc:sldMk cId="2095600798" sldId="585"/>
            <ac:picMk id="16" creationId="{82DB1DBD-CD13-48EB-95C2-7F62485FD7EE}"/>
          </ac:picMkLst>
        </pc:picChg>
      </pc:sldChg>
      <pc:sldChg chg="addSp delSp modSp add mod setBg">
        <pc:chgData name="Tan Yong-Jia, Naaman" userId="795557a4-54cd-49c9-a8ed-2a04582a7def" providerId="ADAL" clId="{E520E956-AC60-4142-B4DA-24FAC4CDD22E}" dt="2022-04-27T07:56:52.451" v="24027"/>
        <pc:sldMkLst>
          <pc:docMk/>
          <pc:sldMk cId="494817959" sldId="586"/>
        </pc:sldMkLst>
        <pc:spChg chg="mod">
          <ac:chgData name="Tan Yong-Jia, Naaman" userId="795557a4-54cd-49c9-a8ed-2a04582a7def" providerId="ADAL" clId="{E520E956-AC60-4142-B4DA-24FAC4CDD22E}" dt="2022-04-27T07:56:52.451" v="24027"/>
          <ac:spMkLst>
            <pc:docMk/>
            <pc:sldMk cId="494817959" sldId="586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5T11:49:12.637" v="17088" actId="478"/>
          <ac:spMkLst>
            <pc:docMk/>
            <pc:sldMk cId="494817959" sldId="586"/>
            <ac:spMk id="3" creationId="{E4E4E45F-E86A-4FAB-8BD3-42347694CBD9}"/>
          </ac:spMkLst>
        </pc:spChg>
        <pc:spChg chg="add mod">
          <ac:chgData name="Tan Yong-Jia, Naaman" userId="795557a4-54cd-49c9-a8ed-2a04582a7def" providerId="ADAL" clId="{E520E956-AC60-4142-B4DA-24FAC4CDD22E}" dt="2022-04-15T11:50:38.456" v="17116" actId="1582"/>
          <ac:spMkLst>
            <pc:docMk/>
            <pc:sldMk cId="494817959" sldId="586"/>
            <ac:spMk id="4" creationId="{CD4B704A-936A-4A53-9329-0AF52AD12FDC}"/>
          </ac:spMkLst>
        </pc:spChg>
        <pc:spChg chg="add mod">
          <ac:chgData name="Tan Yong-Jia, Naaman" userId="795557a4-54cd-49c9-a8ed-2a04582a7def" providerId="ADAL" clId="{E520E956-AC60-4142-B4DA-24FAC4CDD22E}" dt="2022-04-15T11:50:38.456" v="17116" actId="1582"/>
          <ac:spMkLst>
            <pc:docMk/>
            <pc:sldMk cId="494817959" sldId="586"/>
            <ac:spMk id="6" creationId="{6B2A398B-A57E-4477-8AC8-4B943D792D98}"/>
          </ac:spMkLst>
        </pc:spChg>
        <pc:spChg chg="mod">
          <ac:chgData name="Tan Yong-Jia, Naaman" userId="795557a4-54cd-49c9-a8ed-2a04582a7def" providerId="ADAL" clId="{E520E956-AC60-4142-B4DA-24FAC4CDD22E}" dt="2022-04-15T11:48:57.028" v="17086" actId="1076"/>
          <ac:spMkLst>
            <pc:docMk/>
            <pc:sldMk cId="494817959" sldId="586"/>
            <ac:spMk id="15" creationId="{99908F12-D777-4542-911F-BC105F999366}"/>
          </ac:spMkLst>
        </pc:spChg>
        <pc:spChg chg="add del mod">
          <ac:chgData name="Tan Yong-Jia, Naaman" userId="795557a4-54cd-49c9-a8ed-2a04582a7def" providerId="ADAL" clId="{E520E956-AC60-4142-B4DA-24FAC4CDD22E}" dt="2022-04-15T11:49:34.617" v="17094" actId="478"/>
          <ac:spMkLst>
            <pc:docMk/>
            <pc:sldMk cId="494817959" sldId="586"/>
            <ac:spMk id="17" creationId="{68D2249A-2531-4C75-83FC-88FAB3E49547}"/>
          </ac:spMkLst>
        </pc:spChg>
        <pc:spChg chg="add mod">
          <ac:chgData name="Tan Yong-Jia, Naaman" userId="795557a4-54cd-49c9-a8ed-2a04582a7def" providerId="ADAL" clId="{E520E956-AC60-4142-B4DA-24FAC4CDD22E}" dt="2022-04-15T11:50:38.456" v="17116" actId="1582"/>
          <ac:spMkLst>
            <pc:docMk/>
            <pc:sldMk cId="494817959" sldId="586"/>
            <ac:spMk id="19" creationId="{136DF844-4095-4C74-BA9E-A6DDB1828554}"/>
          </ac:spMkLst>
        </pc:spChg>
        <pc:picChg chg="mod">
          <ac:chgData name="Tan Yong-Jia, Naaman" userId="795557a4-54cd-49c9-a8ed-2a04582a7def" providerId="ADAL" clId="{E520E956-AC60-4142-B4DA-24FAC4CDD22E}" dt="2022-04-15T11:50:17.175" v="17111" actId="1076"/>
          <ac:picMkLst>
            <pc:docMk/>
            <pc:sldMk cId="494817959" sldId="586"/>
            <ac:picMk id="5" creationId="{E6035F42-B789-4201-9B05-CCE807F9E3E4}"/>
          </ac:picMkLst>
        </pc:picChg>
      </pc:sldChg>
      <pc:sldChg chg="addSp delSp modSp add mod setBg">
        <pc:chgData name="Tan Yong-Jia, Naaman" userId="795557a4-54cd-49c9-a8ed-2a04582a7def" providerId="ADAL" clId="{E520E956-AC60-4142-B4DA-24FAC4CDD22E}" dt="2022-04-15T12:11:38.018" v="18374" actId="1038"/>
        <pc:sldMkLst>
          <pc:docMk/>
          <pc:sldMk cId="896932154" sldId="587"/>
        </pc:sldMkLst>
        <pc:spChg chg="mod">
          <ac:chgData name="Tan Yong-Jia, Naaman" userId="795557a4-54cd-49c9-a8ed-2a04582a7def" providerId="ADAL" clId="{E520E956-AC60-4142-B4DA-24FAC4CDD22E}" dt="2022-04-15T12:07:55.169" v="18230" actId="20577"/>
          <ac:spMkLst>
            <pc:docMk/>
            <pc:sldMk cId="896932154" sldId="587"/>
            <ac:spMk id="2" creationId="{E95E111F-2C9F-4A2F-A90C-03997838A1F7}"/>
          </ac:spMkLst>
        </pc:spChg>
        <pc:spChg chg="add del">
          <ac:chgData name="Tan Yong-Jia, Naaman" userId="795557a4-54cd-49c9-a8ed-2a04582a7def" providerId="ADAL" clId="{E520E956-AC60-4142-B4DA-24FAC4CDD22E}" dt="2022-04-15T12:08:43.797" v="18232"/>
          <ac:spMkLst>
            <pc:docMk/>
            <pc:sldMk cId="896932154" sldId="587"/>
            <ac:spMk id="3" creationId="{5A619B08-CECF-4A49-8F4B-8E3D1A0F0001}"/>
          </ac:spMkLst>
        </pc:spChg>
        <pc:spChg chg="del">
          <ac:chgData name="Tan Yong-Jia, Naaman" userId="795557a4-54cd-49c9-a8ed-2a04582a7def" providerId="ADAL" clId="{E520E956-AC60-4142-B4DA-24FAC4CDD22E}" dt="2022-04-15T12:10:45.091" v="18362" actId="478"/>
          <ac:spMkLst>
            <pc:docMk/>
            <pc:sldMk cId="896932154" sldId="587"/>
            <ac:spMk id="6" creationId="{2FC28710-DA8C-4EA9-9BC3-BDCC0E180685}"/>
          </ac:spMkLst>
        </pc:spChg>
        <pc:spChg chg="del mod">
          <ac:chgData name="Tan Yong-Jia, Naaman" userId="795557a4-54cd-49c9-a8ed-2a04582a7def" providerId="ADAL" clId="{E520E956-AC60-4142-B4DA-24FAC4CDD22E}" dt="2022-04-15T12:10:45.091" v="18362" actId="478"/>
          <ac:spMkLst>
            <pc:docMk/>
            <pc:sldMk cId="896932154" sldId="587"/>
            <ac:spMk id="9" creationId="{2DAC1A4C-2E91-49C6-8536-453BAAE2B610}"/>
          </ac:spMkLst>
        </pc:spChg>
        <pc:spChg chg="add mod">
          <ac:chgData name="Tan Yong-Jia, Naaman" userId="795557a4-54cd-49c9-a8ed-2a04582a7def" providerId="ADAL" clId="{E520E956-AC60-4142-B4DA-24FAC4CDD22E}" dt="2022-04-15T12:11:32.418" v="18367" actId="1582"/>
          <ac:spMkLst>
            <pc:docMk/>
            <pc:sldMk cId="896932154" sldId="587"/>
            <ac:spMk id="10" creationId="{E907D649-7082-4115-9FD2-6B773BF78086}"/>
          </ac:spMkLst>
        </pc:spChg>
        <pc:spChg chg="add mod">
          <ac:chgData name="Tan Yong-Jia, Naaman" userId="795557a4-54cd-49c9-a8ed-2a04582a7def" providerId="ADAL" clId="{E520E956-AC60-4142-B4DA-24FAC4CDD22E}" dt="2022-04-15T12:11:32.418" v="18367" actId="1582"/>
          <ac:spMkLst>
            <pc:docMk/>
            <pc:sldMk cId="896932154" sldId="587"/>
            <ac:spMk id="11" creationId="{CC37A894-450C-4DBB-971E-C7F92BF2C70A}"/>
          </ac:spMkLst>
        </pc:spChg>
        <pc:spChg chg="add mod">
          <ac:chgData name="Tan Yong-Jia, Naaman" userId="795557a4-54cd-49c9-a8ed-2a04582a7def" providerId="ADAL" clId="{E520E956-AC60-4142-B4DA-24FAC4CDD22E}" dt="2022-04-15T12:11:32.418" v="18367" actId="1582"/>
          <ac:spMkLst>
            <pc:docMk/>
            <pc:sldMk cId="896932154" sldId="587"/>
            <ac:spMk id="12" creationId="{E3775A53-EFAE-42AF-92D4-CC8A8698A9B8}"/>
          </ac:spMkLst>
        </pc:spChg>
        <pc:spChg chg="mod">
          <ac:chgData name="Tan Yong-Jia, Naaman" userId="795557a4-54cd-49c9-a8ed-2a04582a7def" providerId="ADAL" clId="{E520E956-AC60-4142-B4DA-24FAC4CDD22E}" dt="2022-04-15T12:11:38.018" v="18374" actId="1038"/>
          <ac:spMkLst>
            <pc:docMk/>
            <pc:sldMk cId="896932154" sldId="587"/>
            <ac:spMk id="17" creationId="{B3A89199-4DC3-4709-89D5-613B29011545}"/>
          </ac:spMkLst>
        </pc:spChg>
        <pc:picChg chg="del">
          <ac:chgData name="Tan Yong-Jia, Naaman" userId="795557a4-54cd-49c9-a8ed-2a04582a7def" providerId="ADAL" clId="{E520E956-AC60-4142-B4DA-24FAC4CDD22E}" dt="2022-04-15T12:07:50.901" v="18216" actId="478"/>
          <ac:picMkLst>
            <pc:docMk/>
            <pc:sldMk cId="896932154" sldId="587"/>
            <ac:picMk id="4" creationId="{5B3CF222-9A73-45D3-9093-FB1DF43E0A75}"/>
          </ac:picMkLst>
        </pc:picChg>
        <pc:picChg chg="add mod ord modCrop">
          <ac:chgData name="Tan Yong-Jia, Naaman" userId="795557a4-54cd-49c9-a8ed-2a04582a7def" providerId="ADAL" clId="{E520E956-AC60-4142-B4DA-24FAC4CDD22E}" dt="2022-04-15T12:10:40.086" v="18360" actId="1076"/>
          <ac:picMkLst>
            <pc:docMk/>
            <pc:sldMk cId="896932154" sldId="587"/>
            <ac:picMk id="5" creationId="{0D94C68C-0FA8-4FB2-B687-C0A9671ED4E6}"/>
          </ac:picMkLst>
        </pc:picChg>
      </pc:sldChg>
      <pc:sldChg chg="addSp delSp modSp add mod">
        <pc:chgData name="Tan Yong-Jia, Naaman" userId="795557a4-54cd-49c9-a8ed-2a04582a7def" providerId="ADAL" clId="{E520E956-AC60-4142-B4DA-24FAC4CDD22E}" dt="2022-04-15T12:10:09.027" v="18241" actId="1076"/>
        <pc:sldMkLst>
          <pc:docMk/>
          <pc:sldMk cId="1290034064" sldId="588"/>
        </pc:sldMkLst>
        <pc:picChg chg="add mod">
          <ac:chgData name="Tan Yong-Jia, Naaman" userId="795557a4-54cd-49c9-a8ed-2a04582a7def" providerId="ADAL" clId="{E520E956-AC60-4142-B4DA-24FAC4CDD22E}" dt="2022-04-15T12:10:09.027" v="18241" actId="1076"/>
          <ac:picMkLst>
            <pc:docMk/>
            <pc:sldMk cId="1290034064" sldId="588"/>
            <ac:picMk id="4" creationId="{A0A02114-2D67-4F13-B903-C83EC097CE24}"/>
          </ac:picMkLst>
        </pc:picChg>
        <pc:picChg chg="del">
          <ac:chgData name="Tan Yong-Jia, Naaman" userId="795557a4-54cd-49c9-a8ed-2a04582a7def" providerId="ADAL" clId="{E520E956-AC60-4142-B4DA-24FAC4CDD22E}" dt="2022-04-15T12:09:44.102" v="18239" actId="478"/>
          <ac:picMkLst>
            <pc:docMk/>
            <pc:sldMk cId="1290034064" sldId="588"/>
            <ac:picMk id="9" creationId="{7AF3A5A0-D16C-464C-9E3E-CF64930A9F20}"/>
          </ac:picMkLst>
        </pc:picChg>
      </pc:sldChg>
      <pc:sldChg chg="addSp modSp add mod ord">
        <pc:chgData name="Tan Yong-Jia, Naaman" userId="795557a4-54cd-49c9-a8ed-2a04582a7def" providerId="ADAL" clId="{E520E956-AC60-4142-B4DA-24FAC4CDD22E}" dt="2022-04-27T04:23:11.943" v="23946" actId="20577"/>
        <pc:sldMkLst>
          <pc:docMk/>
          <pc:sldMk cId="3253556088" sldId="589"/>
        </pc:sldMkLst>
        <pc:spChg chg="mod">
          <ac:chgData name="Tan Yong-Jia, Naaman" userId="795557a4-54cd-49c9-a8ed-2a04582a7def" providerId="ADAL" clId="{E520E956-AC60-4142-B4DA-24FAC4CDD22E}" dt="2022-04-26T16:29:01.411" v="23700" actId="20577"/>
          <ac:spMkLst>
            <pc:docMk/>
            <pc:sldMk cId="3253556088" sldId="589"/>
            <ac:spMk id="2" creationId="{E95E111F-2C9F-4A2F-A90C-03997838A1F7}"/>
          </ac:spMkLst>
        </pc:spChg>
        <pc:spChg chg="add mod">
          <ac:chgData name="Tan Yong-Jia, Naaman" userId="795557a4-54cd-49c9-a8ed-2a04582a7def" providerId="ADAL" clId="{E520E956-AC60-4142-B4DA-24FAC4CDD22E}" dt="2022-04-27T04:23:11.943" v="23946" actId="20577"/>
          <ac:spMkLst>
            <pc:docMk/>
            <pc:sldMk cId="3253556088" sldId="589"/>
            <ac:spMk id="10" creationId="{F11FE816-9D00-45B3-B5C8-6048CE36A2FE}"/>
          </ac:spMkLst>
        </pc:spChg>
      </pc:sldChg>
      <pc:sldChg chg="delSp modSp add mod ord">
        <pc:chgData name="Tan Yong-Jia, Naaman" userId="795557a4-54cd-49c9-a8ed-2a04582a7def" providerId="ADAL" clId="{E520E956-AC60-4142-B4DA-24FAC4CDD22E}" dt="2022-04-26T16:27:13.944" v="23629" actId="20577"/>
        <pc:sldMkLst>
          <pc:docMk/>
          <pc:sldMk cId="628217039" sldId="590"/>
        </pc:sldMkLst>
        <pc:spChg chg="mod">
          <ac:chgData name="Tan Yong-Jia, Naaman" userId="795557a4-54cd-49c9-a8ed-2a04582a7def" providerId="ADAL" clId="{E520E956-AC60-4142-B4DA-24FAC4CDD22E}" dt="2022-04-15T12:31:14.960" v="18540" actId="20577"/>
          <ac:spMkLst>
            <pc:docMk/>
            <pc:sldMk cId="628217039" sldId="590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26T16:27:13.944" v="23629" actId="20577"/>
          <ac:spMkLst>
            <pc:docMk/>
            <pc:sldMk cId="628217039" sldId="590"/>
            <ac:spMk id="12" creationId="{DD0F63C9-3EEF-4163-A792-0335CD3EF08C}"/>
          </ac:spMkLst>
        </pc:spChg>
        <pc:picChg chg="del">
          <ac:chgData name="Tan Yong-Jia, Naaman" userId="795557a4-54cd-49c9-a8ed-2a04582a7def" providerId="ADAL" clId="{E520E956-AC60-4142-B4DA-24FAC4CDD22E}" dt="2022-04-15T12:31:16.615" v="18541" actId="478"/>
          <ac:picMkLst>
            <pc:docMk/>
            <pc:sldMk cId="628217039" sldId="590"/>
            <ac:picMk id="13" creationId="{4A2A284B-2F59-4A24-AA82-7E723BEB016C}"/>
          </ac:picMkLst>
        </pc:picChg>
      </pc:sldChg>
      <pc:sldChg chg="addSp delSp modSp add mod ord">
        <pc:chgData name="Tan Yong-Jia, Naaman" userId="795557a4-54cd-49c9-a8ed-2a04582a7def" providerId="ADAL" clId="{E520E956-AC60-4142-B4DA-24FAC4CDD22E}" dt="2022-04-15T12:44:45.833" v="19516"/>
        <pc:sldMkLst>
          <pc:docMk/>
          <pc:sldMk cId="3755009135" sldId="591"/>
        </pc:sldMkLst>
        <pc:graphicFrameChg chg="del">
          <ac:chgData name="Tan Yong-Jia, Naaman" userId="795557a4-54cd-49c9-a8ed-2a04582a7def" providerId="ADAL" clId="{E520E956-AC60-4142-B4DA-24FAC4CDD22E}" dt="2022-04-15T12:37:23.640" v="19268" actId="478"/>
          <ac:graphicFrameMkLst>
            <pc:docMk/>
            <pc:sldMk cId="3755009135" sldId="591"/>
            <ac:graphicFrameMk id="3" creationId="{F09426D1-562C-44F0-8D02-37FC51E1C4DB}"/>
          </ac:graphicFrameMkLst>
        </pc:graphicFrameChg>
        <pc:picChg chg="add mod">
          <ac:chgData name="Tan Yong-Jia, Naaman" userId="795557a4-54cd-49c9-a8ed-2a04582a7def" providerId="ADAL" clId="{E520E956-AC60-4142-B4DA-24FAC4CDD22E}" dt="2022-04-15T12:38:01.585" v="19270" actId="1076"/>
          <ac:picMkLst>
            <pc:docMk/>
            <pc:sldMk cId="3755009135" sldId="591"/>
            <ac:picMk id="5" creationId="{493DF93D-7F7B-4BA8-9F7F-73F3BA578E6D}"/>
          </ac:picMkLst>
        </pc:picChg>
      </pc:sldChg>
      <pc:sldChg chg="del">
        <pc:chgData name="Tan Yong-Jia, Naaman" userId="795557a4-54cd-49c9-a8ed-2a04582a7def" providerId="ADAL" clId="{E520E956-AC60-4142-B4DA-24FAC4CDD22E}" dt="2022-04-27T09:51:01.453" v="24607" actId="47"/>
        <pc:sldMkLst>
          <pc:docMk/>
          <pc:sldMk cId="920175656" sldId="592"/>
        </pc:sldMkLst>
      </pc:sldChg>
      <pc:sldChg chg="addSp delSp modSp add mod ord">
        <pc:chgData name="Tan Yong-Jia, Naaman" userId="795557a4-54cd-49c9-a8ed-2a04582a7def" providerId="ADAL" clId="{E520E956-AC60-4142-B4DA-24FAC4CDD22E}" dt="2022-04-21T05:29:56.347" v="22181"/>
        <pc:sldMkLst>
          <pc:docMk/>
          <pc:sldMk cId="1317507176" sldId="593"/>
        </pc:sldMkLst>
        <pc:spChg chg="mod">
          <ac:chgData name="Tan Yong-Jia, Naaman" userId="795557a4-54cd-49c9-a8ed-2a04582a7def" providerId="ADAL" clId="{E520E956-AC60-4142-B4DA-24FAC4CDD22E}" dt="2022-04-21T05:03:21.539" v="21197" actId="20577"/>
          <ac:spMkLst>
            <pc:docMk/>
            <pc:sldMk cId="1317507176" sldId="593"/>
            <ac:spMk id="2" creationId="{E95E111F-2C9F-4A2F-A90C-03997838A1F7}"/>
          </ac:spMkLst>
        </pc:spChg>
        <pc:spChg chg="del mod">
          <ac:chgData name="Tan Yong-Jia, Naaman" userId="795557a4-54cd-49c9-a8ed-2a04582a7def" providerId="ADAL" clId="{E520E956-AC60-4142-B4DA-24FAC4CDD22E}" dt="2022-04-21T05:22:01.066" v="21398"/>
          <ac:spMkLst>
            <pc:docMk/>
            <pc:sldMk cId="1317507176" sldId="593"/>
            <ac:spMk id="10" creationId="{F11FE816-9D00-45B3-B5C8-6048CE36A2FE}"/>
          </ac:spMkLst>
        </pc:spChg>
        <pc:spChg chg="add del">
          <ac:chgData name="Tan Yong-Jia, Naaman" userId="795557a4-54cd-49c9-a8ed-2a04582a7def" providerId="ADAL" clId="{E520E956-AC60-4142-B4DA-24FAC4CDD22E}" dt="2022-04-21T05:22:07.194" v="21400" actId="22"/>
          <ac:spMkLst>
            <pc:docMk/>
            <pc:sldMk cId="1317507176" sldId="593"/>
            <ac:spMk id="12" creationId="{73C43BDA-59FC-431D-99BD-4AC775D083BC}"/>
          </ac:spMkLst>
        </pc:spChg>
        <pc:spChg chg="add mod">
          <ac:chgData name="Tan Yong-Jia, Naaman" userId="795557a4-54cd-49c9-a8ed-2a04582a7def" providerId="ADAL" clId="{E520E956-AC60-4142-B4DA-24FAC4CDD22E}" dt="2022-04-21T05:28:47.744" v="22035" actId="20577"/>
          <ac:spMkLst>
            <pc:docMk/>
            <pc:sldMk cId="1317507176" sldId="593"/>
            <ac:spMk id="14" creationId="{B894E8D5-6B45-45AE-85E5-41968B19E7C7}"/>
          </ac:spMkLst>
        </pc:spChg>
      </pc:sldChg>
      <pc:sldChg chg="modSp add mod">
        <pc:chgData name="Tan Yong-Jia, Naaman" userId="795557a4-54cd-49c9-a8ed-2a04582a7def" providerId="ADAL" clId="{E520E956-AC60-4142-B4DA-24FAC4CDD22E}" dt="2022-04-21T05:40:08.001" v="22627" actId="20577"/>
        <pc:sldMkLst>
          <pc:docMk/>
          <pc:sldMk cId="877515241" sldId="594"/>
        </pc:sldMkLst>
        <pc:spChg chg="mod">
          <ac:chgData name="Tan Yong-Jia, Naaman" userId="795557a4-54cd-49c9-a8ed-2a04582a7def" providerId="ADAL" clId="{E520E956-AC60-4142-B4DA-24FAC4CDD22E}" dt="2022-04-21T05:39:37.782" v="22443" actId="20577"/>
          <ac:spMkLst>
            <pc:docMk/>
            <pc:sldMk cId="877515241" sldId="594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21T05:40:08.001" v="22627" actId="20577"/>
          <ac:spMkLst>
            <pc:docMk/>
            <pc:sldMk cId="877515241" sldId="594"/>
            <ac:spMk id="10" creationId="{F11FE816-9D00-45B3-B5C8-6048CE36A2FE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09:06.496" v="22711" actId="20577"/>
        <pc:sldMkLst>
          <pc:docMk/>
          <pc:sldMk cId="3092815864" sldId="595"/>
        </pc:sldMkLst>
        <pc:spChg chg="mod">
          <ac:chgData name="Tan Yong-Jia, Naaman" userId="795557a4-54cd-49c9-a8ed-2a04582a7def" providerId="ADAL" clId="{E520E956-AC60-4142-B4DA-24FAC4CDD22E}" dt="2022-04-25T03:09:06.496" v="22711" actId="20577"/>
          <ac:spMkLst>
            <pc:docMk/>
            <pc:sldMk cId="3092815864" sldId="595"/>
            <ac:spMk id="10" creationId="{FCFB936F-BA60-421C-B3FD-E78E48A8DDB2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09:10.460" v="22712" actId="20577"/>
        <pc:sldMkLst>
          <pc:docMk/>
          <pc:sldMk cId="492829683" sldId="596"/>
        </pc:sldMkLst>
        <pc:spChg chg="mod">
          <ac:chgData name="Tan Yong-Jia, Naaman" userId="795557a4-54cd-49c9-a8ed-2a04582a7def" providerId="ADAL" clId="{E520E956-AC60-4142-B4DA-24FAC4CDD22E}" dt="2022-04-25T03:09:10.460" v="22712" actId="20577"/>
          <ac:spMkLst>
            <pc:docMk/>
            <pc:sldMk cId="492829683" sldId="596"/>
            <ac:spMk id="10" creationId="{FCFB936F-BA60-421C-B3FD-E78E48A8DDB2}"/>
          </ac:spMkLst>
        </pc:spChg>
      </pc:sldChg>
      <pc:sldChg chg="add">
        <pc:chgData name="Tan Yong-Jia, Naaman" userId="795557a4-54cd-49c9-a8ed-2a04582a7def" providerId="ADAL" clId="{E520E956-AC60-4142-B4DA-24FAC4CDD22E}" dt="2022-04-25T03:08:53.811" v="22708"/>
        <pc:sldMkLst>
          <pc:docMk/>
          <pc:sldMk cId="2435365987" sldId="597"/>
        </pc:sldMkLst>
      </pc:sldChg>
      <pc:sldChg chg="modSp add mod">
        <pc:chgData name="Tan Yong-Jia, Naaman" userId="795557a4-54cd-49c9-a8ed-2a04582a7def" providerId="ADAL" clId="{E520E956-AC60-4142-B4DA-24FAC4CDD22E}" dt="2022-04-25T03:16:50.970" v="22751" actId="20577"/>
        <pc:sldMkLst>
          <pc:docMk/>
          <pc:sldMk cId="2208534479" sldId="598"/>
        </pc:sldMkLst>
        <pc:spChg chg="mod">
          <ac:chgData name="Tan Yong-Jia, Naaman" userId="795557a4-54cd-49c9-a8ed-2a04582a7def" providerId="ADAL" clId="{E520E956-AC60-4142-B4DA-24FAC4CDD22E}" dt="2022-04-25T03:16:50.970" v="22751" actId="20577"/>
          <ac:spMkLst>
            <pc:docMk/>
            <pc:sldMk cId="2208534479" sldId="598"/>
            <ac:spMk id="11" creationId="{311CCD82-6A5D-4776-9C43-8C9C9F1041C8}"/>
          </ac:spMkLst>
        </pc:spChg>
      </pc:sldChg>
      <pc:sldChg chg="add del">
        <pc:chgData name="Tan Yong-Jia, Naaman" userId="795557a4-54cd-49c9-a8ed-2a04582a7def" providerId="ADAL" clId="{E520E956-AC60-4142-B4DA-24FAC4CDD22E}" dt="2022-04-25T03:09:22.281" v="22713" actId="47"/>
        <pc:sldMkLst>
          <pc:docMk/>
          <pc:sldMk cId="3382584888" sldId="598"/>
        </pc:sldMkLst>
      </pc:sldChg>
      <pc:sldChg chg="modSp add mod">
        <pc:chgData name="Tan Yong-Jia, Naaman" userId="795557a4-54cd-49c9-a8ed-2a04582a7def" providerId="ADAL" clId="{E520E956-AC60-4142-B4DA-24FAC4CDD22E}" dt="2022-04-25T03:17:23.116" v="22758" actId="20577"/>
        <pc:sldMkLst>
          <pc:docMk/>
          <pc:sldMk cId="2130711739" sldId="599"/>
        </pc:sldMkLst>
        <pc:spChg chg="mod">
          <ac:chgData name="Tan Yong-Jia, Naaman" userId="795557a4-54cd-49c9-a8ed-2a04582a7def" providerId="ADAL" clId="{E520E956-AC60-4142-B4DA-24FAC4CDD22E}" dt="2022-04-25T03:17:23.116" v="22758" actId="20577"/>
          <ac:spMkLst>
            <pc:docMk/>
            <pc:sldMk cId="2130711739" sldId="599"/>
            <ac:spMk id="11" creationId="{311CCD82-6A5D-4776-9C43-8C9C9F1041C8}"/>
          </ac:spMkLst>
        </pc:spChg>
      </pc:sldChg>
      <pc:sldChg chg="modSp add del mod ord">
        <pc:chgData name="Tan Yong-Jia, Naaman" userId="795557a4-54cd-49c9-a8ed-2a04582a7def" providerId="ADAL" clId="{E520E956-AC60-4142-B4DA-24FAC4CDD22E}" dt="2022-04-27T03:19:24.030" v="23791" actId="47"/>
        <pc:sldMkLst>
          <pc:docMk/>
          <pc:sldMk cId="2998395953" sldId="600"/>
        </pc:sldMkLst>
        <pc:spChg chg="mod">
          <ac:chgData name="Tan Yong-Jia, Naaman" userId="795557a4-54cd-49c9-a8ed-2a04582a7def" providerId="ADAL" clId="{E520E956-AC60-4142-B4DA-24FAC4CDD22E}" dt="2022-04-26T16:41:29.094" v="23709" actId="20577"/>
          <ac:spMkLst>
            <pc:docMk/>
            <pc:sldMk cId="2998395953" sldId="600"/>
            <ac:spMk id="11" creationId="{311CCD82-6A5D-4776-9C43-8C9C9F1041C8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17:05.548" v="22754" actId="20577"/>
        <pc:sldMkLst>
          <pc:docMk/>
          <pc:sldMk cId="4231872098" sldId="601"/>
        </pc:sldMkLst>
        <pc:spChg chg="mod">
          <ac:chgData name="Tan Yong-Jia, Naaman" userId="795557a4-54cd-49c9-a8ed-2a04582a7def" providerId="ADAL" clId="{E520E956-AC60-4142-B4DA-24FAC4CDD22E}" dt="2022-04-25T03:17:05.548" v="22754" actId="20577"/>
          <ac:spMkLst>
            <pc:docMk/>
            <pc:sldMk cId="4231872098" sldId="601"/>
            <ac:spMk id="11" creationId="{311CCD82-6A5D-4776-9C43-8C9C9F1041C8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17:37.963" v="22760" actId="20577"/>
        <pc:sldMkLst>
          <pc:docMk/>
          <pc:sldMk cId="1167057472" sldId="602"/>
        </pc:sldMkLst>
        <pc:spChg chg="mod">
          <ac:chgData name="Tan Yong-Jia, Naaman" userId="795557a4-54cd-49c9-a8ed-2a04582a7def" providerId="ADAL" clId="{E520E956-AC60-4142-B4DA-24FAC4CDD22E}" dt="2022-04-25T03:17:37.963" v="22760" actId="20577"/>
          <ac:spMkLst>
            <pc:docMk/>
            <pc:sldMk cId="1167057472" sldId="602"/>
            <ac:spMk id="11" creationId="{311CCD82-6A5D-4776-9C43-8C9C9F1041C8}"/>
          </ac:spMkLst>
        </pc:spChg>
      </pc:sldChg>
      <pc:sldChg chg="add">
        <pc:chgData name="Tan Yong-Jia, Naaman" userId="795557a4-54cd-49c9-a8ed-2a04582a7def" providerId="ADAL" clId="{E520E956-AC60-4142-B4DA-24FAC4CDD22E}" dt="2022-04-25T03:17:33.094" v="22759"/>
        <pc:sldMkLst>
          <pc:docMk/>
          <pc:sldMk cId="1667694614" sldId="603"/>
        </pc:sldMkLst>
      </pc:sldChg>
      <pc:sldChg chg="modSp add mod">
        <pc:chgData name="Tan Yong-Jia, Naaman" userId="795557a4-54cd-49c9-a8ed-2a04582a7def" providerId="ADAL" clId="{E520E956-AC60-4142-B4DA-24FAC4CDD22E}" dt="2022-04-27T03:19:48.679" v="23794" actId="20577"/>
        <pc:sldMkLst>
          <pc:docMk/>
          <pc:sldMk cId="3576371445" sldId="604"/>
        </pc:sldMkLst>
        <pc:spChg chg="mod">
          <ac:chgData name="Tan Yong-Jia, Naaman" userId="795557a4-54cd-49c9-a8ed-2a04582a7def" providerId="ADAL" clId="{E520E956-AC60-4142-B4DA-24FAC4CDD22E}" dt="2022-04-27T03:19:48.679" v="23794" actId="20577"/>
          <ac:spMkLst>
            <pc:docMk/>
            <pc:sldMk cId="3576371445" sldId="604"/>
            <ac:spMk id="11" creationId="{311CCD82-6A5D-4776-9C43-8C9C9F1041C8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18:08.643" v="22769" actId="20577"/>
        <pc:sldMkLst>
          <pc:docMk/>
          <pc:sldMk cId="438784600" sldId="605"/>
        </pc:sldMkLst>
        <pc:spChg chg="mod">
          <ac:chgData name="Tan Yong-Jia, Naaman" userId="795557a4-54cd-49c9-a8ed-2a04582a7def" providerId="ADAL" clId="{E520E956-AC60-4142-B4DA-24FAC4CDD22E}" dt="2022-04-25T03:18:08.643" v="22769" actId="20577"/>
          <ac:spMkLst>
            <pc:docMk/>
            <pc:sldMk cId="438784600" sldId="605"/>
            <ac:spMk id="10" creationId="{7442F672-3E28-40DF-927C-72CA18C785FD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18:31.639" v="22775" actId="20577"/>
        <pc:sldMkLst>
          <pc:docMk/>
          <pc:sldMk cId="1700724304" sldId="606"/>
        </pc:sldMkLst>
        <pc:spChg chg="mod">
          <ac:chgData name="Tan Yong-Jia, Naaman" userId="795557a4-54cd-49c9-a8ed-2a04582a7def" providerId="ADAL" clId="{E520E956-AC60-4142-B4DA-24FAC4CDD22E}" dt="2022-04-25T03:18:31.639" v="22775" actId="20577"/>
          <ac:spMkLst>
            <pc:docMk/>
            <pc:sldMk cId="1700724304" sldId="606"/>
            <ac:spMk id="10" creationId="{7442F672-3E28-40DF-927C-72CA18C785FD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18:38.153" v="22777" actId="20577"/>
        <pc:sldMkLst>
          <pc:docMk/>
          <pc:sldMk cId="1010049816" sldId="607"/>
        </pc:sldMkLst>
        <pc:spChg chg="mod">
          <ac:chgData name="Tan Yong-Jia, Naaman" userId="795557a4-54cd-49c9-a8ed-2a04582a7def" providerId="ADAL" clId="{E520E956-AC60-4142-B4DA-24FAC4CDD22E}" dt="2022-04-25T03:18:38.153" v="22777" actId="20577"/>
          <ac:spMkLst>
            <pc:docMk/>
            <pc:sldMk cId="1010049816" sldId="607"/>
            <ac:spMk id="10" creationId="{7442F672-3E28-40DF-927C-72CA18C785FD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18:42.142" v="22778" actId="20577"/>
        <pc:sldMkLst>
          <pc:docMk/>
          <pc:sldMk cId="1612046150" sldId="608"/>
        </pc:sldMkLst>
        <pc:spChg chg="mod">
          <ac:chgData name="Tan Yong-Jia, Naaman" userId="795557a4-54cd-49c9-a8ed-2a04582a7def" providerId="ADAL" clId="{E520E956-AC60-4142-B4DA-24FAC4CDD22E}" dt="2022-04-25T03:18:42.142" v="22778" actId="20577"/>
          <ac:spMkLst>
            <pc:docMk/>
            <pc:sldMk cId="1612046150" sldId="608"/>
            <ac:spMk id="10" creationId="{7442F672-3E28-40DF-927C-72CA18C785FD}"/>
          </ac:spMkLst>
        </pc:spChg>
      </pc:sldChg>
      <pc:sldChg chg="add del">
        <pc:chgData name="Tan Yong-Jia, Naaman" userId="795557a4-54cd-49c9-a8ed-2a04582a7def" providerId="ADAL" clId="{E520E956-AC60-4142-B4DA-24FAC4CDD22E}" dt="2022-04-25T03:20:13.145" v="22780"/>
        <pc:sldMkLst>
          <pc:docMk/>
          <pc:sldMk cId="516226277" sldId="609"/>
        </pc:sldMkLst>
      </pc:sldChg>
      <pc:sldChg chg="modSp add mod">
        <pc:chgData name="Tan Yong-Jia, Naaman" userId="795557a4-54cd-49c9-a8ed-2a04582a7def" providerId="ADAL" clId="{E520E956-AC60-4142-B4DA-24FAC4CDD22E}" dt="2022-04-25T03:39:46.959" v="22981" actId="207"/>
        <pc:sldMkLst>
          <pc:docMk/>
          <pc:sldMk cId="3756464670" sldId="609"/>
        </pc:sldMkLst>
        <pc:spChg chg="mod">
          <ac:chgData name="Tan Yong-Jia, Naaman" userId="795557a4-54cd-49c9-a8ed-2a04582a7def" providerId="ADAL" clId="{E520E956-AC60-4142-B4DA-24FAC4CDD22E}" dt="2022-04-25T03:39:46.959" v="22981" actId="207"/>
          <ac:spMkLst>
            <pc:docMk/>
            <pc:sldMk cId="3756464670" sldId="609"/>
            <ac:spMk id="11" creationId="{85086AE8-EB32-4D71-9277-629826C8A428}"/>
          </ac:spMkLst>
        </pc:spChg>
      </pc:sldChg>
      <pc:sldChg chg="add">
        <pc:chgData name="Tan Yong-Jia, Naaman" userId="795557a4-54cd-49c9-a8ed-2a04582a7def" providerId="ADAL" clId="{E520E956-AC60-4142-B4DA-24FAC4CDD22E}" dt="2022-04-25T03:20:20.854" v="22783"/>
        <pc:sldMkLst>
          <pc:docMk/>
          <pc:sldMk cId="3021243966" sldId="610"/>
        </pc:sldMkLst>
      </pc:sldChg>
      <pc:sldChg chg="add">
        <pc:chgData name="Tan Yong-Jia, Naaman" userId="795557a4-54cd-49c9-a8ed-2a04582a7def" providerId="ADAL" clId="{E520E956-AC60-4142-B4DA-24FAC4CDD22E}" dt="2022-04-25T03:20:30.425" v="22784"/>
        <pc:sldMkLst>
          <pc:docMk/>
          <pc:sldMk cId="3349703424" sldId="611"/>
        </pc:sldMkLst>
      </pc:sldChg>
      <pc:sldChg chg="modSp add mod">
        <pc:chgData name="Tan Yong-Jia, Naaman" userId="795557a4-54cd-49c9-a8ed-2a04582a7def" providerId="ADAL" clId="{E520E956-AC60-4142-B4DA-24FAC4CDD22E}" dt="2022-04-25T03:29:01.301" v="22892" actId="20577"/>
        <pc:sldMkLst>
          <pc:docMk/>
          <pc:sldMk cId="1783528456" sldId="612"/>
        </pc:sldMkLst>
        <pc:spChg chg="mod">
          <ac:chgData name="Tan Yong-Jia, Naaman" userId="795557a4-54cd-49c9-a8ed-2a04582a7def" providerId="ADAL" clId="{E520E956-AC60-4142-B4DA-24FAC4CDD22E}" dt="2022-04-25T03:29:01.301" v="22892" actId="20577"/>
          <ac:spMkLst>
            <pc:docMk/>
            <pc:sldMk cId="1783528456" sldId="612"/>
            <ac:spMk id="10" creationId="{17469C0D-3379-4D69-A232-0FC045D73A3C}"/>
          </ac:spMkLst>
        </pc:spChg>
      </pc:sldChg>
      <pc:sldChg chg="add del">
        <pc:chgData name="Tan Yong-Jia, Naaman" userId="795557a4-54cd-49c9-a8ed-2a04582a7def" providerId="ADAL" clId="{E520E956-AC60-4142-B4DA-24FAC4CDD22E}" dt="2022-04-25T03:20:50.906" v="22792" actId="47"/>
        <pc:sldMkLst>
          <pc:docMk/>
          <pc:sldMk cId="3746428960" sldId="612"/>
        </pc:sldMkLst>
      </pc:sldChg>
      <pc:sldChg chg="modSp add mod">
        <pc:chgData name="Tan Yong-Jia, Naaman" userId="795557a4-54cd-49c9-a8ed-2a04582a7def" providerId="ADAL" clId="{E520E956-AC60-4142-B4DA-24FAC4CDD22E}" dt="2022-04-25T03:29:05.626" v="22893" actId="20577"/>
        <pc:sldMkLst>
          <pc:docMk/>
          <pc:sldMk cId="660193023" sldId="613"/>
        </pc:sldMkLst>
        <pc:spChg chg="mod">
          <ac:chgData name="Tan Yong-Jia, Naaman" userId="795557a4-54cd-49c9-a8ed-2a04582a7def" providerId="ADAL" clId="{E520E956-AC60-4142-B4DA-24FAC4CDD22E}" dt="2022-04-25T03:29:05.626" v="22893" actId="20577"/>
          <ac:spMkLst>
            <pc:docMk/>
            <pc:sldMk cId="660193023" sldId="613"/>
            <ac:spMk id="10" creationId="{17469C0D-3379-4D69-A232-0FC045D73A3C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29:17.970" v="22899" actId="20577"/>
        <pc:sldMkLst>
          <pc:docMk/>
          <pc:sldMk cId="920885953" sldId="614"/>
        </pc:sldMkLst>
        <pc:spChg chg="mod">
          <ac:chgData name="Tan Yong-Jia, Naaman" userId="795557a4-54cd-49c9-a8ed-2a04582a7def" providerId="ADAL" clId="{E520E956-AC60-4142-B4DA-24FAC4CDD22E}" dt="2022-04-25T03:29:17.970" v="22899" actId="20577"/>
          <ac:spMkLst>
            <pc:docMk/>
            <pc:sldMk cId="920885953" sldId="614"/>
            <ac:spMk id="10" creationId="{17469C0D-3379-4D69-A232-0FC045D73A3C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29:44.626" v="22902" actId="20577"/>
        <pc:sldMkLst>
          <pc:docMk/>
          <pc:sldMk cId="2718136530" sldId="615"/>
        </pc:sldMkLst>
        <pc:spChg chg="mod">
          <ac:chgData name="Tan Yong-Jia, Naaman" userId="795557a4-54cd-49c9-a8ed-2a04582a7def" providerId="ADAL" clId="{E520E956-AC60-4142-B4DA-24FAC4CDD22E}" dt="2022-04-25T03:29:44.626" v="22902" actId="20577"/>
          <ac:spMkLst>
            <pc:docMk/>
            <pc:sldMk cId="2718136530" sldId="615"/>
            <ac:spMk id="10" creationId="{17469C0D-3379-4D69-A232-0FC045D73A3C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29:34.466" v="22901" actId="20577"/>
        <pc:sldMkLst>
          <pc:docMk/>
          <pc:sldMk cId="3364020638" sldId="616"/>
        </pc:sldMkLst>
        <pc:spChg chg="mod">
          <ac:chgData name="Tan Yong-Jia, Naaman" userId="795557a4-54cd-49c9-a8ed-2a04582a7def" providerId="ADAL" clId="{E520E956-AC60-4142-B4DA-24FAC4CDD22E}" dt="2022-04-25T03:29:34.466" v="22901" actId="20577"/>
          <ac:spMkLst>
            <pc:docMk/>
            <pc:sldMk cId="3364020638" sldId="616"/>
            <ac:spMk id="10" creationId="{17469C0D-3379-4D69-A232-0FC045D73A3C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39:22.517" v="22979" actId="207"/>
        <pc:sldMkLst>
          <pc:docMk/>
          <pc:sldMk cId="2102975847" sldId="617"/>
        </pc:sldMkLst>
        <pc:spChg chg="mod">
          <ac:chgData name="Tan Yong-Jia, Naaman" userId="795557a4-54cd-49c9-a8ed-2a04582a7def" providerId="ADAL" clId="{E520E956-AC60-4142-B4DA-24FAC4CDD22E}" dt="2022-04-25T03:31:16.976" v="22911"/>
          <ac:spMkLst>
            <pc:docMk/>
            <pc:sldMk cId="2102975847" sldId="617"/>
            <ac:spMk id="2" creationId="{E95E111F-2C9F-4A2F-A90C-03997838A1F7}"/>
          </ac:spMkLst>
        </pc:spChg>
        <pc:spChg chg="mod">
          <ac:chgData name="Tan Yong-Jia, Naaman" userId="795557a4-54cd-49c9-a8ed-2a04582a7def" providerId="ADAL" clId="{E520E956-AC60-4142-B4DA-24FAC4CDD22E}" dt="2022-04-25T03:39:22.517" v="22979" actId="207"/>
          <ac:spMkLst>
            <pc:docMk/>
            <pc:sldMk cId="2102975847" sldId="617"/>
            <ac:spMk id="11" creationId="{402B03DB-FD56-42F1-AEAA-76739F5BE6F2}"/>
          </ac:spMkLst>
        </pc:spChg>
      </pc:sldChg>
      <pc:sldChg chg="add del">
        <pc:chgData name="Tan Yong-Jia, Naaman" userId="795557a4-54cd-49c9-a8ed-2a04582a7def" providerId="ADAL" clId="{E520E956-AC60-4142-B4DA-24FAC4CDD22E}" dt="2022-04-25T03:29:55.268" v="22903" actId="47"/>
        <pc:sldMkLst>
          <pc:docMk/>
          <pc:sldMk cId="3160325369" sldId="617"/>
        </pc:sldMkLst>
      </pc:sldChg>
      <pc:sldChg chg="modSp add mod ord">
        <pc:chgData name="Tan Yong-Jia, Naaman" userId="795557a4-54cd-49c9-a8ed-2a04582a7def" providerId="ADAL" clId="{E520E956-AC60-4142-B4DA-24FAC4CDD22E}" dt="2022-04-25T03:31:28.690" v="22917" actId="20577"/>
        <pc:sldMkLst>
          <pc:docMk/>
          <pc:sldMk cId="1638522690" sldId="618"/>
        </pc:sldMkLst>
        <pc:spChg chg="mod">
          <ac:chgData name="Tan Yong-Jia, Naaman" userId="795557a4-54cd-49c9-a8ed-2a04582a7def" providerId="ADAL" clId="{E520E956-AC60-4142-B4DA-24FAC4CDD22E}" dt="2022-04-25T03:31:28.690" v="22917" actId="20577"/>
          <ac:spMkLst>
            <pc:docMk/>
            <pc:sldMk cId="1638522690" sldId="618"/>
            <ac:spMk id="11" creationId="{402B03DB-FD56-42F1-AEAA-76739F5BE6F2}"/>
          </ac:spMkLst>
        </pc:spChg>
      </pc:sldChg>
      <pc:sldChg chg="modSp add mod ord">
        <pc:chgData name="Tan Yong-Jia, Naaman" userId="795557a4-54cd-49c9-a8ed-2a04582a7def" providerId="ADAL" clId="{E520E956-AC60-4142-B4DA-24FAC4CDD22E}" dt="2022-04-25T03:31:40.016" v="22921"/>
        <pc:sldMkLst>
          <pc:docMk/>
          <pc:sldMk cId="3244536647" sldId="619"/>
        </pc:sldMkLst>
        <pc:spChg chg="mod">
          <ac:chgData name="Tan Yong-Jia, Naaman" userId="795557a4-54cd-49c9-a8ed-2a04582a7def" providerId="ADAL" clId="{E520E956-AC60-4142-B4DA-24FAC4CDD22E}" dt="2022-04-25T03:31:34.955" v="22919" actId="20577"/>
          <ac:spMkLst>
            <pc:docMk/>
            <pc:sldMk cId="3244536647" sldId="619"/>
            <ac:spMk id="11" creationId="{402B03DB-FD56-42F1-AEAA-76739F5BE6F2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39:03.871" v="22978" actId="207"/>
        <pc:sldMkLst>
          <pc:docMk/>
          <pc:sldMk cId="4191921984" sldId="620"/>
        </pc:sldMkLst>
        <pc:spChg chg="mod">
          <ac:chgData name="Tan Yong-Jia, Naaman" userId="795557a4-54cd-49c9-a8ed-2a04582a7def" providerId="ADAL" clId="{E520E956-AC60-4142-B4DA-24FAC4CDD22E}" dt="2022-04-25T03:39:03.871" v="22978" actId="207"/>
          <ac:spMkLst>
            <pc:docMk/>
            <pc:sldMk cId="4191921984" sldId="620"/>
            <ac:spMk id="11" creationId="{402B03DB-FD56-42F1-AEAA-76739F5BE6F2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34:32.504" v="22952" actId="20577"/>
        <pc:sldMkLst>
          <pc:docMk/>
          <pc:sldMk cId="1920504466" sldId="621"/>
        </pc:sldMkLst>
        <pc:spChg chg="mod">
          <ac:chgData name="Tan Yong-Jia, Naaman" userId="795557a4-54cd-49c9-a8ed-2a04582a7def" providerId="ADAL" clId="{E520E956-AC60-4142-B4DA-24FAC4CDD22E}" dt="2022-04-25T03:34:32.504" v="22952" actId="20577"/>
          <ac:spMkLst>
            <pc:docMk/>
            <pc:sldMk cId="1920504466" sldId="621"/>
            <ac:spMk id="11" creationId="{402B03DB-FD56-42F1-AEAA-76739F5BE6F2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34:34.988" v="22953" actId="20577"/>
        <pc:sldMkLst>
          <pc:docMk/>
          <pc:sldMk cId="1069434848" sldId="622"/>
        </pc:sldMkLst>
        <pc:spChg chg="mod">
          <ac:chgData name="Tan Yong-Jia, Naaman" userId="795557a4-54cd-49c9-a8ed-2a04582a7def" providerId="ADAL" clId="{E520E956-AC60-4142-B4DA-24FAC4CDD22E}" dt="2022-04-25T03:34:34.988" v="22953" actId="20577"/>
          <ac:spMkLst>
            <pc:docMk/>
            <pc:sldMk cId="1069434848" sldId="622"/>
            <ac:spMk id="11" creationId="{402B03DB-FD56-42F1-AEAA-76739F5BE6F2}"/>
          </ac:spMkLst>
        </pc:spChg>
      </pc:sldChg>
      <pc:sldChg chg="add">
        <pc:chgData name="Tan Yong-Jia, Naaman" userId="795557a4-54cd-49c9-a8ed-2a04582a7def" providerId="ADAL" clId="{E520E956-AC60-4142-B4DA-24FAC4CDD22E}" dt="2022-04-25T03:34:28.545" v="22951"/>
        <pc:sldMkLst>
          <pc:docMk/>
          <pc:sldMk cId="4223560604" sldId="623"/>
        </pc:sldMkLst>
      </pc:sldChg>
      <pc:sldChg chg="modSp add mod">
        <pc:chgData name="Tan Yong-Jia, Naaman" userId="795557a4-54cd-49c9-a8ed-2a04582a7def" providerId="ADAL" clId="{E520E956-AC60-4142-B4DA-24FAC4CDD22E}" dt="2022-04-27T03:44:47.385" v="23796" actId="207"/>
        <pc:sldMkLst>
          <pc:docMk/>
          <pc:sldMk cId="3354406853" sldId="624"/>
        </pc:sldMkLst>
        <pc:spChg chg="mod">
          <ac:chgData name="Tan Yong-Jia, Naaman" userId="795557a4-54cd-49c9-a8ed-2a04582a7def" providerId="ADAL" clId="{E520E956-AC60-4142-B4DA-24FAC4CDD22E}" dt="2022-04-27T03:44:47.385" v="23796" actId="207"/>
          <ac:spMkLst>
            <pc:docMk/>
            <pc:sldMk cId="3354406853" sldId="624"/>
            <ac:spMk id="11" creationId="{402B03DB-FD56-42F1-AEAA-76739F5BE6F2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38:53.220" v="22976" actId="207"/>
        <pc:sldMkLst>
          <pc:docMk/>
          <pc:sldMk cId="3739790072" sldId="625"/>
        </pc:sldMkLst>
        <pc:spChg chg="mod">
          <ac:chgData name="Tan Yong-Jia, Naaman" userId="795557a4-54cd-49c9-a8ed-2a04582a7def" providerId="ADAL" clId="{E520E956-AC60-4142-B4DA-24FAC4CDD22E}" dt="2022-04-25T03:38:53.220" v="22976" actId="207"/>
          <ac:spMkLst>
            <pc:docMk/>
            <pc:sldMk cId="3739790072" sldId="625"/>
            <ac:spMk id="12" creationId="{DD0F63C9-3EEF-4163-A792-0335CD3EF08C}"/>
          </ac:spMkLst>
        </pc:spChg>
      </pc:sldChg>
      <pc:sldChg chg="modSp add del mod">
        <pc:chgData name="Tan Yong-Jia, Naaman" userId="795557a4-54cd-49c9-a8ed-2a04582a7def" providerId="ADAL" clId="{E520E956-AC60-4142-B4DA-24FAC4CDD22E}" dt="2022-04-26T04:34:05.019" v="23264" actId="47"/>
        <pc:sldMkLst>
          <pc:docMk/>
          <pc:sldMk cId="1720353863" sldId="626"/>
        </pc:sldMkLst>
        <pc:spChg chg="mod">
          <ac:chgData name="Tan Yong-Jia, Naaman" userId="795557a4-54cd-49c9-a8ed-2a04582a7def" providerId="ADAL" clId="{E520E956-AC60-4142-B4DA-24FAC4CDD22E}" dt="2022-04-25T03:40:46.800" v="22989" actId="207"/>
          <ac:spMkLst>
            <pc:docMk/>
            <pc:sldMk cId="1720353863" sldId="626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39:53.263" v="22983" actId="207"/>
        <pc:sldMkLst>
          <pc:docMk/>
          <pc:sldMk cId="3673086016" sldId="627"/>
        </pc:sldMkLst>
        <pc:spChg chg="mod">
          <ac:chgData name="Tan Yong-Jia, Naaman" userId="795557a4-54cd-49c9-a8ed-2a04582a7def" providerId="ADAL" clId="{E520E956-AC60-4142-B4DA-24FAC4CDD22E}" dt="2022-04-25T03:39:53.263" v="22983" actId="207"/>
          <ac:spMkLst>
            <pc:docMk/>
            <pc:sldMk cId="3673086016" sldId="627"/>
            <ac:spMk id="11" creationId="{85086AE8-EB32-4D71-9277-629826C8A428}"/>
          </ac:spMkLst>
        </pc:spChg>
      </pc:sldChg>
      <pc:sldChg chg="add">
        <pc:chgData name="Tan Yong-Jia, Naaman" userId="795557a4-54cd-49c9-a8ed-2a04582a7def" providerId="ADAL" clId="{E520E956-AC60-4142-B4DA-24FAC4CDD22E}" dt="2022-04-25T03:40:33.111" v="22985"/>
        <pc:sldMkLst>
          <pc:docMk/>
          <pc:sldMk cId="1701088943" sldId="628"/>
        </pc:sldMkLst>
      </pc:sldChg>
      <pc:sldChg chg="modSp add mod">
        <pc:chgData name="Tan Yong-Jia, Naaman" userId="795557a4-54cd-49c9-a8ed-2a04582a7def" providerId="ADAL" clId="{E520E956-AC60-4142-B4DA-24FAC4CDD22E}" dt="2022-04-25T03:41:05.256" v="22991" actId="207"/>
        <pc:sldMkLst>
          <pc:docMk/>
          <pc:sldMk cId="3384368134" sldId="629"/>
        </pc:sldMkLst>
        <pc:spChg chg="mod">
          <ac:chgData name="Tan Yong-Jia, Naaman" userId="795557a4-54cd-49c9-a8ed-2a04582a7def" providerId="ADAL" clId="{E520E956-AC60-4142-B4DA-24FAC4CDD22E}" dt="2022-04-25T03:41:05.256" v="22991" actId="207"/>
          <ac:spMkLst>
            <pc:docMk/>
            <pc:sldMk cId="3384368134" sldId="629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44:33.923" v="23004" actId="20577"/>
        <pc:sldMkLst>
          <pc:docMk/>
          <pc:sldMk cId="1265038439" sldId="630"/>
        </pc:sldMkLst>
        <pc:spChg chg="mod">
          <ac:chgData name="Tan Yong-Jia, Naaman" userId="795557a4-54cd-49c9-a8ed-2a04582a7def" providerId="ADAL" clId="{E520E956-AC60-4142-B4DA-24FAC4CDD22E}" dt="2022-04-25T03:44:33.923" v="23004" actId="20577"/>
          <ac:spMkLst>
            <pc:docMk/>
            <pc:sldMk cId="1265038439" sldId="630"/>
            <ac:spMk id="12" creationId="{DD0F63C9-3EEF-4163-A792-0335CD3EF08C}"/>
          </ac:spMkLst>
        </pc:spChg>
      </pc:sldChg>
      <pc:sldChg chg="add del">
        <pc:chgData name="Tan Yong-Jia, Naaman" userId="795557a4-54cd-49c9-a8ed-2a04582a7def" providerId="ADAL" clId="{E520E956-AC60-4142-B4DA-24FAC4CDD22E}" dt="2022-04-25T03:43:54.923" v="22994"/>
        <pc:sldMkLst>
          <pc:docMk/>
          <pc:sldMk cId="3768387568" sldId="630"/>
        </pc:sldMkLst>
      </pc:sldChg>
      <pc:sldChg chg="add">
        <pc:chgData name="Tan Yong-Jia, Naaman" userId="795557a4-54cd-49c9-a8ed-2a04582a7def" providerId="ADAL" clId="{E520E956-AC60-4142-B4DA-24FAC4CDD22E}" dt="2022-04-25T03:44:13.935" v="22999"/>
        <pc:sldMkLst>
          <pc:docMk/>
          <pc:sldMk cId="171890197" sldId="631"/>
        </pc:sldMkLst>
      </pc:sldChg>
      <pc:sldChg chg="add del">
        <pc:chgData name="Tan Yong-Jia, Naaman" userId="795557a4-54cd-49c9-a8ed-2a04582a7def" providerId="ADAL" clId="{E520E956-AC60-4142-B4DA-24FAC4CDD22E}" dt="2022-04-25T03:44:20.806" v="23002"/>
        <pc:sldMkLst>
          <pc:docMk/>
          <pc:sldMk cId="273172602" sldId="632"/>
        </pc:sldMkLst>
      </pc:sldChg>
      <pc:sldChg chg="add">
        <pc:chgData name="Tan Yong-Jia, Naaman" userId="795557a4-54cd-49c9-a8ed-2a04582a7def" providerId="ADAL" clId="{E520E956-AC60-4142-B4DA-24FAC4CDD22E}" dt="2022-04-25T03:44:26.668" v="23003"/>
        <pc:sldMkLst>
          <pc:docMk/>
          <pc:sldMk cId="4188709709" sldId="632"/>
        </pc:sldMkLst>
      </pc:sldChg>
      <pc:sldChg chg="add">
        <pc:chgData name="Tan Yong-Jia, Naaman" userId="795557a4-54cd-49c9-a8ed-2a04582a7def" providerId="ADAL" clId="{E520E956-AC60-4142-B4DA-24FAC4CDD22E}" dt="2022-04-25T03:44:51.429" v="23005"/>
        <pc:sldMkLst>
          <pc:docMk/>
          <pc:sldMk cId="2704541361" sldId="633"/>
        </pc:sldMkLst>
      </pc:sldChg>
      <pc:sldChg chg="modSp add mod">
        <pc:chgData name="Tan Yong-Jia, Naaman" userId="795557a4-54cd-49c9-a8ed-2a04582a7def" providerId="ADAL" clId="{E520E956-AC60-4142-B4DA-24FAC4CDD22E}" dt="2022-04-25T03:57:14.548" v="23247" actId="20577"/>
        <pc:sldMkLst>
          <pc:docMk/>
          <pc:sldMk cId="536182318" sldId="634"/>
        </pc:sldMkLst>
        <pc:spChg chg="mod">
          <ac:chgData name="Tan Yong-Jia, Naaman" userId="795557a4-54cd-49c9-a8ed-2a04582a7def" providerId="ADAL" clId="{E520E956-AC60-4142-B4DA-24FAC4CDD22E}" dt="2022-04-25T03:57:14.548" v="23247" actId="20577"/>
          <ac:spMkLst>
            <pc:docMk/>
            <pc:sldMk cId="536182318" sldId="634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57:17.570" v="23248" actId="20577"/>
        <pc:sldMkLst>
          <pc:docMk/>
          <pc:sldMk cId="3980496711" sldId="635"/>
        </pc:sldMkLst>
        <pc:spChg chg="mod">
          <ac:chgData name="Tan Yong-Jia, Naaman" userId="795557a4-54cd-49c9-a8ed-2a04582a7def" providerId="ADAL" clId="{E520E956-AC60-4142-B4DA-24FAC4CDD22E}" dt="2022-04-25T03:57:17.570" v="23248" actId="20577"/>
          <ac:spMkLst>
            <pc:docMk/>
            <pc:sldMk cId="3980496711" sldId="635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57:33.333" v="23257" actId="20577"/>
        <pc:sldMkLst>
          <pc:docMk/>
          <pc:sldMk cId="4186537646" sldId="636"/>
        </pc:sldMkLst>
        <pc:spChg chg="mod">
          <ac:chgData name="Tan Yong-Jia, Naaman" userId="795557a4-54cd-49c9-a8ed-2a04582a7def" providerId="ADAL" clId="{E520E956-AC60-4142-B4DA-24FAC4CDD22E}" dt="2022-04-25T03:57:33.333" v="23257" actId="20577"/>
          <ac:spMkLst>
            <pc:docMk/>
            <pc:sldMk cId="4186537646" sldId="636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5T03:57:37.855" v="23261" actId="20577"/>
        <pc:sldMkLst>
          <pc:docMk/>
          <pc:sldMk cId="3993790985" sldId="637"/>
        </pc:sldMkLst>
        <pc:spChg chg="mod">
          <ac:chgData name="Tan Yong-Jia, Naaman" userId="795557a4-54cd-49c9-a8ed-2a04582a7def" providerId="ADAL" clId="{E520E956-AC60-4142-B4DA-24FAC4CDD22E}" dt="2022-04-25T03:57:37.855" v="23261" actId="20577"/>
          <ac:spMkLst>
            <pc:docMk/>
            <pc:sldMk cId="3993790985" sldId="637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5:37:23.539" v="23271" actId="20577"/>
        <pc:sldMkLst>
          <pc:docMk/>
          <pc:sldMk cId="3730600205" sldId="638"/>
        </pc:sldMkLst>
        <pc:spChg chg="mod">
          <ac:chgData name="Tan Yong-Jia, Naaman" userId="795557a4-54cd-49c9-a8ed-2a04582a7def" providerId="ADAL" clId="{E520E956-AC60-4142-B4DA-24FAC4CDD22E}" dt="2022-04-26T15:37:23.539" v="23271" actId="20577"/>
          <ac:spMkLst>
            <pc:docMk/>
            <pc:sldMk cId="3730600205" sldId="638"/>
            <ac:spMk id="10" creationId="{CB46F7F9-71B2-423F-A123-652366777039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5:37:26.946" v="23272" actId="20577"/>
        <pc:sldMkLst>
          <pc:docMk/>
          <pc:sldMk cId="4145067525" sldId="639"/>
        </pc:sldMkLst>
        <pc:spChg chg="mod">
          <ac:chgData name="Tan Yong-Jia, Naaman" userId="795557a4-54cd-49c9-a8ed-2a04582a7def" providerId="ADAL" clId="{E520E956-AC60-4142-B4DA-24FAC4CDD22E}" dt="2022-04-26T15:37:26.946" v="23272" actId="20577"/>
          <ac:spMkLst>
            <pc:docMk/>
            <pc:sldMk cId="4145067525" sldId="639"/>
            <ac:spMk id="10" creationId="{CB46F7F9-71B2-423F-A123-652366777039}"/>
          </ac:spMkLst>
        </pc:spChg>
      </pc:sldChg>
      <pc:sldChg chg="add">
        <pc:chgData name="Tan Yong-Jia, Naaman" userId="795557a4-54cd-49c9-a8ed-2a04582a7def" providerId="ADAL" clId="{E520E956-AC60-4142-B4DA-24FAC4CDD22E}" dt="2022-04-26T15:37:13.126" v="23269"/>
        <pc:sldMkLst>
          <pc:docMk/>
          <pc:sldMk cId="41021452" sldId="640"/>
        </pc:sldMkLst>
      </pc:sldChg>
      <pc:sldChg chg="modSp add mod">
        <pc:chgData name="Tan Yong-Jia, Naaman" userId="795557a4-54cd-49c9-a8ed-2a04582a7def" providerId="ADAL" clId="{E520E956-AC60-4142-B4DA-24FAC4CDD22E}" dt="2022-04-26T15:41:46.108" v="23344" actId="20577"/>
        <pc:sldMkLst>
          <pc:docMk/>
          <pc:sldMk cId="3833521236" sldId="641"/>
        </pc:sldMkLst>
        <pc:spChg chg="mod">
          <ac:chgData name="Tan Yong-Jia, Naaman" userId="795557a4-54cd-49c9-a8ed-2a04582a7def" providerId="ADAL" clId="{E520E956-AC60-4142-B4DA-24FAC4CDD22E}" dt="2022-04-26T15:41:46.108" v="23344" actId="20577"/>
          <ac:spMkLst>
            <pc:docMk/>
            <pc:sldMk cId="3833521236" sldId="641"/>
            <ac:spMk id="12" creationId="{DD0F63C9-3EEF-4163-A792-0335CD3EF08C}"/>
          </ac:spMkLst>
        </pc:spChg>
      </pc:sldChg>
      <pc:sldChg chg="modSp add del mod">
        <pc:chgData name="Tan Yong-Jia, Naaman" userId="795557a4-54cd-49c9-a8ed-2a04582a7def" providerId="ADAL" clId="{E520E956-AC60-4142-B4DA-24FAC4CDD22E}" dt="2022-04-26T15:42:03.496" v="23349" actId="47"/>
        <pc:sldMkLst>
          <pc:docMk/>
          <pc:sldMk cId="2742651040" sldId="642"/>
        </pc:sldMkLst>
        <pc:spChg chg="mod">
          <ac:chgData name="Tan Yong-Jia, Naaman" userId="795557a4-54cd-49c9-a8ed-2a04582a7def" providerId="ADAL" clId="{E520E956-AC60-4142-B4DA-24FAC4CDD22E}" dt="2022-04-26T15:41:58.456" v="23348" actId="20577"/>
          <ac:spMkLst>
            <pc:docMk/>
            <pc:sldMk cId="2742651040" sldId="642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5:42:12.310" v="23352" actId="20577"/>
        <pc:sldMkLst>
          <pc:docMk/>
          <pc:sldMk cId="2412656028" sldId="643"/>
        </pc:sldMkLst>
        <pc:spChg chg="mod">
          <ac:chgData name="Tan Yong-Jia, Naaman" userId="795557a4-54cd-49c9-a8ed-2a04582a7def" providerId="ADAL" clId="{E520E956-AC60-4142-B4DA-24FAC4CDD22E}" dt="2022-04-26T15:42:12.310" v="23352" actId="20577"/>
          <ac:spMkLst>
            <pc:docMk/>
            <pc:sldMk cId="2412656028" sldId="643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5:42:15.075" v="23353" actId="20577"/>
        <pc:sldMkLst>
          <pc:docMk/>
          <pc:sldMk cId="3688382003" sldId="644"/>
        </pc:sldMkLst>
        <pc:spChg chg="mod">
          <ac:chgData name="Tan Yong-Jia, Naaman" userId="795557a4-54cd-49c9-a8ed-2a04582a7def" providerId="ADAL" clId="{E520E956-AC60-4142-B4DA-24FAC4CDD22E}" dt="2022-04-26T15:42:15.075" v="23353" actId="20577"/>
          <ac:spMkLst>
            <pc:docMk/>
            <pc:sldMk cId="3688382003" sldId="644"/>
            <ac:spMk id="12" creationId="{DD0F63C9-3EEF-4163-A792-0335CD3EF08C}"/>
          </ac:spMkLst>
        </pc:spChg>
      </pc:sldChg>
      <pc:sldChg chg="add">
        <pc:chgData name="Tan Yong-Jia, Naaman" userId="795557a4-54cd-49c9-a8ed-2a04582a7def" providerId="ADAL" clId="{E520E956-AC60-4142-B4DA-24FAC4CDD22E}" dt="2022-04-26T15:42:08.592" v="23351"/>
        <pc:sldMkLst>
          <pc:docMk/>
          <pc:sldMk cId="425199552" sldId="645"/>
        </pc:sldMkLst>
      </pc:sldChg>
      <pc:sldChg chg="modSp add mod">
        <pc:chgData name="Tan Yong-Jia, Naaman" userId="795557a4-54cd-49c9-a8ed-2a04582a7def" providerId="ADAL" clId="{E520E956-AC60-4142-B4DA-24FAC4CDD22E}" dt="2022-04-26T15:47:41.716" v="23361" actId="20577"/>
        <pc:sldMkLst>
          <pc:docMk/>
          <pc:sldMk cId="1677617274" sldId="646"/>
        </pc:sldMkLst>
        <pc:spChg chg="mod">
          <ac:chgData name="Tan Yong-Jia, Naaman" userId="795557a4-54cd-49c9-a8ed-2a04582a7def" providerId="ADAL" clId="{E520E956-AC60-4142-B4DA-24FAC4CDD22E}" dt="2022-04-26T15:47:41.716" v="23361" actId="20577"/>
          <ac:spMkLst>
            <pc:docMk/>
            <pc:sldMk cId="1677617274" sldId="646"/>
            <ac:spMk id="10" creationId="{D51C5DFF-F607-4624-8C68-CA6767C40639}"/>
          </ac:spMkLst>
        </pc:spChg>
      </pc:sldChg>
      <pc:sldChg chg="add">
        <pc:chgData name="Tan Yong-Jia, Naaman" userId="795557a4-54cd-49c9-a8ed-2a04582a7def" providerId="ADAL" clId="{E520E956-AC60-4142-B4DA-24FAC4CDD22E}" dt="2022-04-26T15:47:21.990" v="23355"/>
        <pc:sldMkLst>
          <pc:docMk/>
          <pc:sldMk cId="999799374" sldId="647"/>
        </pc:sldMkLst>
      </pc:sldChg>
      <pc:sldChg chg="add">
        <pc:chgData name="Tan Yong-Jia, Naaman" userId="795557a4-54cd-49c9-a8ed-2a04582a7def" providerId="ADAL" clId="{E520E956-AC60-4142-B4DA-24FAC4CDD22E}" dt="2022-04-26T15:47:30.685" v="23358"/>
        <pc:sldMkLst>
          <pc:docMk/>
          <pc:sldMk cId="221036328" sldId="648"/>
        </pc:sldMkLst>
      </pc:sldChg>
      <pc:sldChg chg="modSp add mod ord">
        <pc:chgData name="Tan Yong-Jia, Naaman" userId="795557a4-54cd-49c9-a8ed-2a04582a7def" providerId="ADAL" clId="{E520E956-AC60-4142-B4DA-24FAC4CDD22E}" dt="2022-04-26T15:48:05.109" v="23365"/>
        <pc:sldMkLst>
          <pc:docMk/>
          <pc:sldMk cId="1371838708" sldId="649"/>
        </pc:sldMkLst>
        <pc:spChg chg="mod">
          <ac:chgData name="Tan Yong-Jia, Naaman" userId="795557a4-54cd-49c9-a8ed-2a04582a7def" providerId="ADAL" clId="{E520E956-AC60-4142-B4DA-24FAC4CDD22E}" dt="2022-04-26T15:48:03.305" v="23363" actId="20577"/>
          <ac:spMkLst>
            <pc:docMk/>
            <pc:sldMk cId="1371838708" sldId="649"/>
            <ac:spMk id="10" creationId="{D51C5DFF-F607-4624-8C68-CA6767C40639}"/>
          </ac:spMkLst>
        </pc:spChg>
      </pc:sldChg>
      <pc:sldChg chg="modSp add mod ord">
        <pc:chgData name="Tan Yong-Jia, Naaman" userId="795557a4-54cd-49c9-a8ed-2a04582a7def" providerId="ADAL" clId="{E520E956-AC60-4142-B4DA-24FAC4CDD22E}" dt="2022-04-26T15:48:19.270" v="23369" actId="20577"/>
        <pc:sldMkLst>
          <pc:docMk/>
          <pc:sldMk cId="1653679222" sldId="650"/>
        </pc:sldMkLst>
        <pc:spChg chg="mod">
          <ac:chgData name="Tan Yong-Jia, Naaman" userId="795557a4-54cd-49c9-a8ed-2a04582a7def" providerId="ADAL" clId="{E520E956-AC60-4142-B4DA-24FAC4CDD22E}" dt="2022-04-26T15:48:19.270" v="23369" actId="20577"/>
          <ac:spMkLst>
            <pc:docMk/>
            <pc:sldMk cId="1653679222" sldId="650"/>
            <ac:spMk id="10" creationId="{D51C5DFF-F607-4624-8C68-CA6767C40639}"/>
          </ac:spMkLst>
        </pc:spChg>
      </pc:sldChg>
      <pc:sldChg chg="add">
        <pc:chgData name="Tan Yong-Jia, Naaman" userId="795557a4-54cd-49c9-a8ed-2a04582a7def" providerId="ADAL" clId="{E520E956-AC60-4142-B4DA-24FAC4CDD22E}" dt="2022-04-26T15:48:46.591" v="23371"/>
        <pc:sldMkLst>
          <pc:docMk/>
          <pc:sldMk cId="3067443515" sldId="651"/>
        </pc:sldMkLst>
      </pc:sldChg>
      <pc:sldChg chg="modSp add mod">
        <pc:chgData name="Tan Yong-Jia, Naaman" userId="795557a4-54cd-49c9-a8ed-2a04582a7def" providerId="ADAL" clId="{E520E956-AC60-4142-B4DA-24FAC4CDD22E}" dt="2022-04-26T15:54:59.143" v="23454" actId="20577"/>
        <pc:sldMkLst>
          <pc:docMk/>
          <pc:sldMk cId="1317832823" sldId="652"/>
        </pc:sldMkLst>
        <pc:spChg chg="mod">
          <ac:chgData name="Tan Yong-Jia, Naaman" userId="795557a4-54cd-49c9-a8ed-2a04582a7def" providerId="ADAL" clId="{E520E956-AC60-4142-B4DA-24FAC4CDD22E}" dt="2022-04-26T15:54:59.143" v="23454" actId="20577"/>
          <ac:spMkLst>
            <pc:docMk/>
            <pc:sldMk cId="1317832823" sldId="652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6:38:02.215" v="23704" actId="20577"/>
        <pc:sldMkLst>
          <pc:docMk/>
          <pc:sldMk cId="858126206" sldId="653"/>
        </pc:sldMkLst>
        <pc:spChg chg="mod">
          <ac:chgData name="Tan Yong-Jia, Naaman" userId="795557a4-54cd-49c9-a8ed-2a04582a7def" providerId="ADAL" clId="{E520E956-AC60-4142-B4DA-24FAC4CDD22E}" dt="2022-04-26T16:38:02.215" v="23704" actId="20577"/>
          <ac:spMkLst>
            <pc:docMk/>
            <pc:sldMk cId="858126206" sldId="653"/>
            <ac:spMk id="12" creationId="{DD0F63C9-3EEF-4163-A792-0335CD3EF08C}"/>
          </ac:spMkLst>
        </pc:spChg>
      </pc:sldChg>
      <pc:sldChg chg="modSp add del mod">
        <pc:chgData name="Tan Yong-Jia, Naaman" userId="795557a4-54cd-49c9-a8ed-2a04582a7def" providerId="ADAL" clId="{E520E956-AC60-4142-B4DA-24FAC4CDD22E}" dt="2022-04-26T16:38:05.921" v="23705" actId="47"/>
        <pc:sldMkLst>
          <pc:docMk/>
          <pc:sldMk cId="2813852983" sldId="654"/>
        </pc:sldMkLst>
        <pc:spChg chg="mod">
          <ac:chgData name="Tan Yong-Jia, Naaman" userId="795557a4-54cd-49c9-a8ed-2a04582a7def" providerId="ADAL" clId="{E520E956-AC60-4142-B4DA-24FAC4CDD22E}" dt="2022-04-26T15:54:55.978" v="23453" actId="20577"/>
          <ac:spMkLst>
            <pc:docMk/>
            <pc:sldMk cId="2813852983" sldId="654"/>
            <ac:spMk id="12" creationId="{DD0F63C9-3EEF-4163-A792-0335CD3EF08C}"/>
          </ac:spMkLst>
        </pc:spChg>
      </pc:sldChg>
      <pc:sldChg chg="modSp add del mod">
        <pc:chgData name="Tan Yong-Jia, Naaman" userId="795557a4-54cd-49c9-a8ed-2a04582a7def" providerId="ADAL" clId="{E520E956-AC60-4142-B4DA-24FAC4CDD22E}" dt="2022-04-26T16:40:02.815" v="23708" actId="47"/>
        <pc:sldMkLst>
          <pc:docMk/>
          <pc:sldMk cId="3486015438" sldId="655"/>
        </pc:sldMkLst>
        <pc:spChg chg="mod">
          <ac:chgData name="Tan Yong-Jia, Naaman" userId="795557a4-54cd-49c9-a8ed-2a04582a7def" providerId="ADAL" clId="{E520E956-AC60-4142-B4DA-24FAC4CDD22E}" dt="2022-04-26T15:55:25.431" v="23458" actId="20577"/>
          <ac:spMkLst>
            <pc:docMk/>
            <pc:sldMk cId="3486015438" sldId="655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6:38:38.659" v="23707" actId="20577"/>
        <pc:sldMkLst>
          <pc:docMk/>
          <pc:sldMk cId="386610974" sldId="656"/>
        </pc:sldMkLst>
        <pc:spChg chg="mod">
          <ac:chgData name="Tan Yong-Jia, Naaman" userId="795557a4-54cd-49c9-a8ed-2a04582a7def" providerId="ADAL" clId="{E520E956-AC60-4142-B4DA-24FAC4CDD22E}" dt="2022-04-26T16:38:38.659" v="23707" actId="20577"/>
          <ac:spMkLst>
            <pc:docMk/>
            <pc:sldMk cId="386610974" sldId="656"/>
            <ac:spMk id="12" creationId="{DD0F63C9-3EEF-4163-A792-0335CD3EF08C}"/>
          </ac:spMkLst>
        </pc:spChg>
      </pc:sldChg>
      <pc:sldChg chg="modSp add mod ord">
        <pc:chgData name="Tan Yong-Jia, Naaman" userId="795557a4-54cd-49c9-a8ed-2a04582a7def" providerId="ADAL" clId="{E520E956-AC60-4142-B4DA-24FAC4CDD22E}" dt="2022-04-26T15:55:33.630" v="23462" actId="20577"/>
        <pc:sldMkLst>
          <pc:docMk/>
          <pc:sldMk cId="1378272178" sldId="657"/>
        </pc:sldMkLst>
        <pc:spChg chg="mod">
          <ac:chgData name="Tan Yong-Jia, Naaman" userId="795557a4-54cd-49c9-a8ed-2a04582a7def" providerId="ADAL" clId="{E520E956-AC60-4142-B4DA-24FAC4CDD22E}" dt="2022-04-26T15:55:33.630" v="23462" actId="20577"/>
          <ac:spMkLst>
            <pc:docMk/>
            <pc:sldMk cId="1378272178" sldId="657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6:25:40.603" v="23615" actId="20577"/>
        <pc:sldMkLst>
          <pc:docMk/>
          <pc:sldMk cId="2172999520" sldId="658"/>
        </pc:sldMkLst>
        <pc:spChg chg="mod">
          <ac:chgData name="Tan Yong-Jia, Naaman" userId="795557a4-54cd-49c9-a8ed-2a04582a7def" providerId="ADAL" clId="{E520E956-AC60-4142-B4DA-24FAC4CDD22E}" dt="2022-04-26T16:25:40.603" v="23615" actId="20577"/>
          <ac:spMkLst>
            <pc:docMk/>
            <pc:sldMk cId="2172999520" sldId="658"/>
            <ac:spMk id="10" creationId="{5C5300BE-11A6-46D5-A01A-C93E78CDCB39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6:25:44.463" v="23616" actId="20577"/>
        <pc:sldMkLst>
          <pc:docMk/>
          <pc:sldMk cId="3681743520" sldId="659"/>
        </pc:sldMkLst>
        <pc:spChg chg="mod">
          <ac:chgData name="Tan Yong-Jia, Naaman" userId="795557a4-54cd-49c9-a8ed-2a04582a7def" providerId="ADAL" clId="{E520E956-AC60-4142-B4DA-24FAC4CDD22E}" dt="2022-04-26T16:25:44.463" v="23616" actId="20577"/>
          <ac:spMkLst>
            <pc:docMk/>
            <pc:sldMk cId="3681743520" sldId="659"/>
            <ac:spMk id="10" creationId="{5C5300BE-11A6-46D5-A01A-C93E78CDCB39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6:25:47.837" v="23617" actId="20577"/>
        <pc:sldMkLst>
          <pc:docMk/>
          <pc:sldMk cId="3196562354" sldId="660"/>
        </pc:sldMkLst>
        <pc:spChg chg="mod">
          <ac:chgData name="Tan Yong-Jia, Naaman" userId="795557a4-54cd-49c9-a8ed-2a04582a7def" providerId="ADAL" clId="{E520E956-AC60-4142-B4DA-24FAC4CDD22E}" dt="2022-04-26T16:25:47.837" v="23617" actId="20577"/>
          <ac:spMkLst>
            <pc:docMk/>
            <pc:sldMk cId="3196562354" sldId="660"/>
            <ac:spMk id="10" creationId="{5C5300BE-11A6-46D5-A01A-C93E78CDCB39}"/>
          </ac:spMkLst>
        </pc:spChg>
      </pc:sldChg>
      <pc:sldChg chg="add">
        <pc:chgData name="Tan Yong-Jia, Naaman" userId="795557a4-54cd-49c9-a8ed-2a04582a7def" providerId="ADAL" clId="{E520E956-AC60-4142-B4DA-24FAC4CDD22E}" dt="2022-04-26T16:24:45.982" v="23614"/>
        <pc:sldMkLst>
          <pc:docMk/>
          <pc:sldMk cId="1355079223" sldId="661"/>
        </pc:sldMkLst>
      </pc:sldChg>
      <pc:sldChg chg="modSp add mod">
        <pc:chgData name="Tan Yong-Jia, Naaman" userId="795557a4-54cd-49c9-a8ed-2a04582a7def" providerId="ADAL" clId="{E520E956-AC60-4142-B4DA-24FAC4CDD22E}" dt="2022-04-26T16:26:14.313" v="23623" actId="20577"/>
        <pc:sldMkLst>
          <pc:docMk/>
          <pc:sldMk cId="3396501219" sldId="662"/>
        </pc:sldMkLst>
        <pc:spChg chg="mod">
          <ac:chgData name="Tan Yong-Jia, Naaman" userId="795557a4-54cd-49c9-a8ed-2a04582a7def" providerId="ADAL" clId="{E520E956-AC60-4142-B4DA-24FAC4CDD22E}" dt="2022-04-26T16:26:14.313" v="23623" actId="20577"/>
          <ac:spMkLst>
            <pc:docMk/>
            <pc:sldMk cId="3396501219" sldId="662"/>
            <ac:spMk id="11" creationId="{63171985-B225-416E-8212-02BF15FDEC58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6:26:17.950" v="23624" actId="20577"/>
        <pc:sldMkLst>
          <pc:docMk/>
          <pc:sldMk cId="1982122502" sldId="663"/>
        </pc:sldMkLst>
        <pc:spChg chg="mod">
          <ac:chgData name="Tan Yong-Jia, Naaman" userId="795557a4-54cd-49c9-a8ed-2a04582a7def" providerId="ADAL" clId="{E520E956-AC60-4142-B4DA-24FAC4CDD22E}" dt="2022-04-26T16:26:17.950" v="23624" actId="20577"/>
          <ac:spMkLst>
            <pc:docMk/>
            <pc:sldMk cId="1982122502" sldId="663"/>
            <ac:spMk id="11" creationId="{63171985-B225-416E-8212-02BF15FDEC58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6:26:21.936" v="23625" actId="20577"/>
        <pc:sldMkLst>
          <pc:docMk/>
          <pc:sldMk cId="1450055995" sldId="664"/>
        </pc:sldMkLst>
        <pc:spChg chg="mod">
          <ac:chgData name="Tan Yong-Jia, Naaman" userId="795557a4-54cd-49c9-a8ed-2a04582a7def" providerId="ADAL" clId="{E520E956-AC60-4142-B4DA-24FAC4CDD22E}" dt="2022-04-26T16:26:21.936" v="23625" actId="20577"/>
          <ac:spMkLst>
            <pc:docMk/>
            <pc:sldMk cId="1450055995" sldId="664"/>
            <ac:spMk id="11" creationId="{63171985-B225-416E-8212-02BF15FDEC58}"/>
          </ac:spMkLst>
        </pc:spChg>
      </pc:sldChg>
      <pc:sldChg chg="add">
        <pc:chgData name="Tan Yong-Jia, Naaman" userId="795557a4-54cd-49c9-a8ed-2a04582a7def" providerId="ADAL" clId="{E520E956-AC60-4142-B4DA-24FAC4CDD22E}" dt="2022-04-26T16:26:06.517" v="23621"/>
        <pc:sldMkLst>
          <pc:docMk/>
          <pc:sldMk cId="3693814345" sldId="665"/>
        </pc:sldMkLst>
      </pc:sldChg>
      <pc:sldChg chg="modSp add mod">
        <pc:chgData name="Tan Yong-Jia, Naaman" userId="795557a4-54cd-49c9-a8ed-2a04582a7def" providerId="ADAL" clId="{E520E956-AC60-4142-B4DA-24FAC4CDD22E}" dt="2022-04-26T16:27:19.637" v="23631" actId="20577"/>
        <pc:sldMkLst>
          <pc:docMk/>
          <pc:sldMk cId="437862585" sldId="666"/>
        </pc:sldMkLst>
        <pc:spChg chg="mod">
          <ac:chgData name="Tan Yong-Jia, Naaman" userId="795557a4-54cd-49c9-a8ed-2a04582a7def" providerId="ADAL" clId="{E520E956-AC60-4142-B4DA-24FAC4CDD22E}" dt="2022-04-26T16:27:19.637" v="23631" actId="20577"/>
          <ac:spMkLst>
            <pc:docMk/>
            <pc:sldMk cId="437862585" sldId="666"/>
            <ac:spMk id="12" creationId="{DD0F63C9-3EEF-4163-A792-0335CD3EF08C}"/>
          </ac:spMkLst>
        </pc:spChg>
      </pc:sldChg>
      <pc:sldChg chg="add del">
        <pc:chgData name="Tan Yong-Jia, Naaman" userId="795557a4-54cd-49c9-a8ed-2a04582a7def" providerId="ADAL" clId="{E520E956-AC60-4142-B4DA-24FAC4CDD22E}" dt="2022-04-26T16:27:04.825" v="23627"/>
        <pc:sldMkLst>
          <pc:docMk/>
          <pc:sldMk cId="3625488389" sldId="666"/>
        </pc:sldMkLst>
      </pc:sldChg>
      <pc:sldChg chg="modSp add mod">
        <pc:chgData name="Tan Yong-Jia, Naaman" userId="795557a4-54cd-49c9-a8ed-2a04582a7def" providerId="ADAL" clId="{E520E956-AC60-4142-B4DA-24FAC4CDD22E}" dt="2022-04-26T16:27:30.855" v="23635" actId="20577"/>
        <pc:sldMkLst>
          <pc:docMk/>
          <pc:sldMk cId="2593784114" sldId="667"/>
        </pc:sldMkLst>
        <pc:spChg chg="mod">
          <ac:chgData name="Tan Yong-Jia, Naaman" userId="795557a4-54cd-49c9-a8ed-2a04582a7def" providerId="ADAL" clId="{E520E956-AC60-4142-B4DA-24FAC4CDD22E}" dt="2022-04-26T16:27:30.855" v="23635" actId="20577"/>
          <ac:spMkLst>
            <pc:docMk/>
            <pc:sldMk cId="2593784114" sldId="667"/>
            <ac:spMk id="12" creationId="{DD0F63C9-3EEF-4163-A792-0335CD3EF08C}"/>
          </ac:spMkLst>
        </pc:spChg>
      </pc:sldChg>
      <pc:sldChg chg="modSp add mod">
        <pc:chgData name="Tan Yong-Jia, Naaman" userId="795557a4-54cd-49c9-a8ed-2a04582a7def" providerId="ADAL" clId="{E520E956-AC60-4142-B4DA-24FAC4CDD22E}" dt="2022-04-26T16:27:26.466" v="23634" actId="20577"/>
        <pc:sldMkLst>
          <pc:docMk/>
          <pc:sldMk cId="2350621901" sldId="668"/>
        </pc:sldMkLst>
        <pc:spChg chg="mod">
          <ac:chgData name="Tan Yong-Jia, Naaman" userId="795557a4-54cd-49c9-a8ed-2a04582a7def" providerId="ADAL" clId="{E520E956-AC60-4142-B4DA-24FAC4CDD22E}" dt="2022-04-26T16:27:26.466" v="23634" actId="20577"/>
          <ac:spMkLst>
            <pc:docMk/>
            <pc:sldMk cId="2350621901" sldId="668"/>
            <ac:spMk id="12" creationId="{DD0F63C9-3EEF-4163-A792-0335CD3EF08C}"/>
          </ac:spMkLst>
        </pc:spChg>
      </pc:sldChg>
      <pc:sldChg chg="add">
        <pc:chgData name="Tan Yong-Jia, Naaman" userId="795557a4-54cd-49c9-a8ed-2a04582a7def" providerId="ADAL" clId="{E520E956-AC60-4142-B4DA-24FAC4CDD22E}" dt="2022-04-26T16:27:22.789" v="23633"/>
        <pc:sldMkLst>
          <pc:docMk/>
          <pc:sldMk cId="512564302" sldId="669"/>
        </pc:sldMkLst>
      </pc:sldChg>
      <pc:sldChg chg="add">
        <pc:chgData name="Tan Yong-Jia, Naaman" userId="795557a4-54cd-49c9-a8ed-2a04582a7def" providerId="ADAL" clId="{E520E956-AC60-4142-B4DA-24FAC4CDD22E}" dt="2022-04-26T16:38:35.668" v="23706"/>
        <pc:sldMkLst>
          <pc:docMk/>
          <pc:sldMk cId="643551099" sldId="670"/>
        </pc:sldMkLst>
      </pc:sldChg>
      <pc:sldChg chg="delSp modSp add mod ord">
        <pc:chgData name="Tan Yong-Jia, Naaman" userId="795557a4-54cd-49c9-a8ed-2a04582a7def" providerId="ADAL" clId="{E520E956-AC60-4142-B4DA-24FAC4CDD22E}" dt="2022-04-27T03:08:50.010" v="23790"/>
        <pc:sldMkLst>
          <pc:docMk/>
          <pc:sldMk cId="3668532317" sldId="671"/>
        </pc:sldMkLst>
        <pc:spChg chg="del mod">
          <ac:chgData name="Tan Yong-Jia, Naaman" userId="795557a4-54cd-49c9-a8ed-2a04582a7def" providerId="ADAL" clId="{E520E956-AC60-4142-B4DA-24FAC4CDD22E}" dt="2022-04-27T03:08:49.598" v="23788"/>
          <ac:spMkLst>
            <pc:docMk/>
            <pc:sldMk cId="3668532317" sldId="671"/>
            <ac:spMk id="10" creationId="{FCFB936F-BA60-421C-B3FD-E78E48A8DDB2}"/>
          </ac:spMkLst>
        </pc:spChg>
      </pc:sldChg>
      <pc:sldChg chg="modSp add mod">
        <pc:chgData name="Tan Yong-Jia, Naaman" userId="795557a4-54cd-49c9-a8ed-2a04582a7def" providerId="ADAL" clId="{E520E956-AC60-4142-B4DA-24FAC4CDD22E}" dt="2022-04-27T03:19:52.891" v="23795" actId="20577"/>
        <pc:sldMkLst>
          <pc:docMk/>
          <pc:sldMk cId="3752761376" sldId="672"/>
        </pc:sldMkLst>
        <pc:spChg chg="mod">
          <ac:chgData name="Tan Yong-Jia, Naaman" userId="795557a4-54cd-49c9-a8ed-2a04582a7def" providerId="ADAL" clId="{E520E956-AC60-4142-B4DA-24FAC4CDD22E}" dt="2022-04-27T03:19:52.891" v="23795" actId="20577"/>
          <ac:spMkLst>
            <pc:docMk/>
            <pc:sldMk cId="3752761376" sldId="672"/>
            <ac:spMk id="11" creationId="{311CCD82-6A5D-4776-9C43-8C9C9F1041C8}"/>
          </ac:spMkLst>
        </pc:spChg>
      </pc:sldChg>
      <pc:sldChg chg="addSp delSp modSp new del mod">
        <pc:chgData name="Tan Yong-Jia, Naaman" userId="795557a4-54cd-49c9-a8ed-2a04582a7def" providerId="ADAL" clId="{E520E956-AC60-4142-B4DA-24FAC4CDD22E}" dt="2022-04-27T05:00:11.580" v="23953" actId="47"/>
        <pc:sldMkLst>
          <pc:docMk/>
          <pc:sldMk cId="3189943477" sldId="673"/>
        </pc:sldMkLst>
        <pc:picChg chg="add del mod">
          <ac:chgData name="Tan Yong-Jia, Naaman" userId="795557a4-54cd-49c9-a8ed-2a04582a7def" providerId="ADAL" clId="{E520E956-AC60-4142-B4DA-24FAC4CDD22E}" dt="2022-04-27T04:58:28.081" v="23952" actId="478"/>
          <ac:picMkLst>
            <pc:docMk/>
            <pc:sldMk cId="3189943477" sldId="673"/>
            <ac:picMk id="3" creationId="{63F64D9D-10C4-4D91-8FEB-9E9BF6F9EB04}"/>
          </ac:picMkLst>
        </pc:picChg>
      </pc:sldChg>
      <pc:sldChg chg="addSp delSp modSp add mod setBg">
        <pc:chgData name="Tan Yong-Jia, Naaman" userId="795557a4-54cd-49c9-a8ed-2a04582a7def" providerId="ADAL" clId="{E520E956-AC60-4142-B4DA-24FAC4CDD22E}" dt="2022-04-27T08:20:38.607" v="24272"/>
        <pc:sldMkLst>
          <pc:docMk/>
          <pc:sldMk cId="3813473150" sldId="673"/>
        </pc:sldMkLst>
        <pc:spChg chg="mod">
          <ac:chgData name="Tan Yong-Jia, Naaman" userId="795557a4-54cd-49c9-a8ed-2a04582a7def" providerId="ADAL" clId="{E520E956-AC60-4142-B4DA-24FAC4CDD22E}" dt="2022-04-27T05:04:23.107" v="23996" actId="313"/>
          <ac:spMkLst>
            <pc:docMk/>
            <pc:sldMk cId="3813473150" sldId="673"/>
            <ac:spMk id="2" creationId="{E95E111F-2C9F-4A2F-A90C-03997838A1F7}"/>
          </ac:spMkLst>
        </pc:spChg>
        <pc:spChg chg="add del mod">
          <ac:chgData name="Tan Yong-Jia, Naaman" userId="795557a4-54cd-49c9-a8ed-2a04582a7def" providerId="ADAL" clId="{E520E956-AC60-4142-B4DA-24FAC4CDD22E}" dt="2022-04-27T05:04:00.631" v="23960"/>
          <ac:spMkLst>
            <pc:docMk/>
            <pc:sldMk cId="3813473150" sldId="673"/>
            <ac:spMk id="20" creationId="{376B2759-DC97-4408-A323-9C194A25D810}"/>
          </ac:spMkLst>
        </pc:spChg>
        <pc:spChg chg="mod">
          <ac:chgData name="Tan Yong-Jia, Naaman" userId="795557a4-54cd-49c9-a8ed-2a04582a7def" providerId="ADAL" clId="{E520E956-AC60-4142-B4DA-24FAC4CDD22E}" dt="2022-04-27T08:20:37.942" v="24271"/>
          <ac:spMkLst>
            <pc:docMk/>
            <pc:sldMk cId="3813473150" sldId="673"/>
            <ac:spMk id="31" creationId="{51180452-BC81-4522-9C02-B590CB0305F8}"/>
          </ac:spMkLst>
        </pc:spChg>
        <pc:spChg chg="mod">
          <ac:chgData name="Tan Yong-Jia, Naaman" userId="795557a4-54cd-49c9-a8ed-2a04582a7def" providerId="ADAL" clId="{E520E956-AC60-4142-B4DA-24FAC4CDD22E}" dt="2022-04-27T08:20:37.942" v="24271"/>
          <ac:spMkLst>
            <pc:docMk/>
            <pc:sldMk cId="3813473150" sldId="673"/>
            <ac:spMk id="32" creationId="{14217BF1-BCED-463B-966B-69205FED6C30}"/>
          </ac:spMkLst>
        </pc:spChg>
        <pc:spChg chg="mod">
          <ac:chgData name="Tan Yong-Jia, Naaman" userId="795557a4-54cd-49c9-a8ed-2a04582a7def" providerId="ADAL" clId="{E520E956-AC60-4142-B4DA-24FAC4CDD22E}" dt="2022-04-27T08:20:37.942" v="24271"/>
          <ac:spMkLst>
            <pc:docMk/>
            <pc:sldMk cId="3813473150" sldId="673"/>
            <ac:spMk id="33" creationId="{6F124AA5-A7F2-4119-951D-B18679ACF7FB}"/>
          </ac:spMkLst>
        </pc:spChg>
        <pc:spChg chg="mod">
          <ac:chgData name="Tan Yong-Jia, Naaman" userId="795557a4-54cd-49c9-a8ed-2a04582a7def" providerId="ADAL" clId="{E520E956-AC60-4142-B4DA-24FAC4CDD22E}" dt="2022-04-27T08:20:37.942" v="24271"/>
          <ac:spMkLst>
            <pc:docMk/>
            <pc:sldMk cId="3813473150" sldId="673"/>
            <ac:spMk id="34" creationId="{B9274A88-F85B-4CD5-8011-CB5D9E69F9CF}"/>
          </ac:spMkLst>
        </pc:spChg>
        <pc:grpChg chg="add del mod">
          <ac:chgData name="Tan Yong-Jia, Naaman" userId="795557a4-54cd-49c9-a8ed-2a04582a7def" providerId="ADAL" clId="{E520E956-AC60-4142-B4DA-24FAC4CDD22E}" dt="2022-04-27T08:20:38.607" v="24272"/>
          <ac:grpSpMkLst>
            <pc:docMk/>
            <pc:sldMk cId="3813473150" sldId="673"/>
            <ac:grpSpMk id="30" creationId="{E6820D64-6BC6-40E9-9D3A-9AA5082C68FC}"/>
          </ac:grpSpMkLst>
        </pc:grpChg>
        <pc:picChg chg="add del mod">
          <ac:chgData name="Tan Yong-Jia, Naaman" userId="795557a4-54cd-49c9-a8ed-2a04582a7def" providerId="ADAL" clId="{E520E956-AC60-4142-B4DA-24FAC4CDD22E}" dt="2022-04-27T07:46:48.543" v="23997" actId="478"/>
          <ac:picMkLst>
            <pc:docMk/>
            <pc:sldMk cId="3813473150" sldId="673"/>
            <ac:picMk id="6" creationId="{07FB30FA-1FCB-483F-A2C3-227B47570B8E}"/>
          </ac:picMkLst>
        </pc:picChg>
        <pc:picChg chg="del">
          <ac:chgData name="Tan Yong-Jia, Naaman" userId="795557a4-54cd-49c9-a8ed-2a04582a7def" providerId="ADAL" clId="{E520E956-AC60-4142-B4DA-24FAC4CDD22E}" dt="2022-04-27T05:03:17.006" v="23955" actId="478"/>
          <ac:picMkLst>
            <pc:docMk/>
            <pc:sldMk cId="3813473150" sldId="673"/>
            <ac:picMk id="9" creationId="{A69ECCDC-80E5-450D-BC41-6AEE7F8BDB28}"/>
          </ac:picMkLst>
        </pc:picChg>
        <pc:picChg chg="add del mod modCrop">
          <ac:chgData name="Tan Yong-Jia, Naaman" userId="795557a4-54cd-49c9-a8ed-2a04582a7def" providerId="ADAL" clId="{E520E956-AC60-4142-B4DA-24FAC4CDD22E}" dt="2022-04-27T08:13:39.552" v="24072" actId="478"/>
          <ac:picMkLst>
            <pc:docMk/>
            <pc:sldMk cId="3813473150" sldId="673"/>
            <ac:picMk id="11" creationId="{861FCABB-F630-4C10-AB86-2FC53119BE8A}"/>
          </ac:picMkLst>
        </pc:picChg>
        <pc:picChg chg="add">
          <ac:chgData name="Tan Yong-Jia, Naaman" userId="795557a4-54cd-49c9-a8ed-2a04582a7def" providerId="ADAL" clId="{E520E956-AC60-4142-B4DA-24FAC4CDD22E}" dt="2022-04-27T08:13:40.254" v="24073" actId="22"/>
          <ac:picMkLst>
            <pc:docMk/>
            <pc:sldMk cId="3813473150" sldId="673"/>
            <ac:picMk id="18" creationId="{095E6AC9-CCA8-4244-8AE5-4C8B900CEACC}"/>
          </ac:picMkLst>
        </pc:picChg>
      </pc:sldChg>
      <pc:sldChg chg="addSp delSp modSp new mod">
        <pc:chgData name="Tan Yong-Jia, Naaman" userId="795557a4-54cd-49c9-a8ed-2a04582a7def" providerId="ADAL" clId="{E520E956-AC60-4142-B4DA-24FAC4CDD22E}" dt="2022-04-27T08:20:36.805" v="24270"/>
        <pc:sldMkLst>
          <pc:docMk/>
          <pc:sldMk cId="1826501761" sldId="674"/>
        </pc:sldMkLst>
        <pc:spChg chg="add mod">
          <ac:chgData name="Tan Yong-Jia, Naaman" userId="795557a4-54cd-49c9-a8ed-2a04582a7def" providerId="ADAL" clId="{E520E956-AC60-4142-B4DA-24FAC4CDD22E}" dt="2022-04-27T07:50:49.069" v="24009" actId="20577"/>
          <ac:spMkLst>
            <pc:docMk/>
            <pc:sldMk cId="1826501761" sldId="674"/>
            <ac:spMk id="4" creationId="{B3F18762-FF54-4F19-AB85-EFBF1EB6A0ED}"/>
          </ac:spMkLst>
        </pc:spChg>
        <pc:spChg chg="mod">
          <ac:chgData name="Tan Yong-Jia, Naaman" userId="795557a4-54cd-49c9-a8ed-2a04582a7def" providerId="ADAL" clId="{E520E956-AC60-4142-B4DA-24FAC4CDD22E}" dt="2022-04-27T08:20:36.805" v="24270"/>
          <ac:spMkLst>
            <pc:docMk/>
            <pc:sldMk cId="1826501761" sldId="674"/>
            <ac:spMk id="8" creationId="{0F509021-F0D4-4EC4-97F0-64DF83E13FCD}"/>
          </ac:spMkLst>
        </pc:spChg>
        <pc:spChg chg="mod">
          <ac:chgData name="Tan Yong-Jia, Naaman" userId="795557a4-54cd-49c9-a8ed-2a04582a7def" providerId="ADAL" clId="{E520E956-AC60-4142-B4DA-24FAC4CDD22E}" dt="2022-04-27T08:20:36.805" v="24270"/>
          <ac:spMkLst>
            <pc:docMk/>
            <pc:sldMk cId="1826501761" sldId="674"/>
            <ac:spMk id="9" creationId="{0B835125-3AA9-48E5-8AE8-8B3F3BD7C04F}"/>
          </ac:spMkLst>
        </pc:spChg>
        <pc:spChg chg="mod">
          <ac:chgData name="Tan Yong-Jia, Naaman" userId="795557a4-54cd-49c9-a8ed-2a04582a7def" providerId="ADAL" clId="{E520E956-AC60-4142-B4DA-24FAC4CDD22E}" dt="2022-04-27T08:20:36.805" v="24270"/>
          <ac:spMkLst>
            <pc:docMk/>
            <pc:sldMk cId="1826501761" sldId="674"/>
            <ac:spMk id="10" creationId="{436E49D8-1ED3-4CA4-A495-F2EC26AA0F5D}"/>
          </ac:spMkLst>
        </pc:spChg>
        <pc:spChg chg="mod">
          <ac:chgData name="Tan Yong-Jia, Naaman" userId="795557a4-54cd-49c9-a8ed-2a04582a7def" providerId="ADAL" clId="{E520E956-AC60-4142-B4DA-24FAC4CDD22E}" dt="2022-04-27T08:20:36.805" v="24270"/>
          <ac:spMkLst>
            <pc:docMk/>
            <pc:sldMk cId="1826501761" sldId="674"/>
            <ac:spMk id="11" creationId="{9F453D09-0E44-486E-851D-3D80A418D867}"/>
          </ac:spMkLst>
        </pc:spChg>
        <pc:grpChg chg="add mod">
          <ac:chgData name="Tan Yong-Jia, Naaman" userId="795557a4-54cd-49c9-a8ed-2a04582a7def" providerId="ADAL" clId="{E520E956-AC60-4142-B4DA-24FAC4CDD22E}" dt="2022-04-27T08:20:36.805" v="24270"/>
          <ac:grpSpMkLst>
            <pc:docMk/>
            <pc:sldMk cId="1826501761" sldId="674"/>
            <ac:grpSpMk id="7" creationId="{79A30B4F-0164-441F-9393-8FEE1B12B8DE}"/>
          </ac:grpSpMkLst>
        </pc:grpChg>
        <pc:picChg chg="add del mod">
          <ac:chgData name="Tan Yong-Jia, Naaman" userId="795557a4-54cd-49c9-a8ed-2a04582a7def" providerId="ADAL" clId="{E520E956-AC60-4142-B4DA-24FAC4CDD22E}" dt="2022-04-27T08:13:54.505" v="24074" actId="478"/>
          <ac:picMkLst>
            <pc:docMk/>
            <pc:sldMk cId="1826501761" sldId="674"/>
            <ac:picMk id="3" creationId="{C0DE5170-EB21-4E28-8D80-EE7147992FAC}"/>
          </ac:picMkLst>
        </pc:picChg>
        <pc:picChg chg="add">
          <ac:chgData name="Tan Yong-Jia, Naaman" userId="795557a4-54cd-49c9-a8ed-2a04582a7def" providerId="ADAL" clId="{E520E956-AC60-4142-B4DA-24FAC4CDD22E}" dt="2022-04-27T08:13:55.404" v="24075" actId="22"/>
          <ac:picMkLst>
            <pc:docMk/>
            <pc:sldMk cId="1826501761" sldId="674"/>
            <ac:picMk id="6" creationId="{29CBBE8E-0F00-4756-A197-48082E68E1AF}"/>
          </ac:picMkLst>
        </pc:picChg>
      </pc:sldChg>
      <pc:sldChg chg="addSp delSp modSp new mod">
        <pc:chgData name="Tan Yong-Jia, Naaman" userId="795557a4-54cd-49c9-a8ed-2a04582a7def" providerId="ADAL" clId="{E520E956-AC60-4142-B4DA-24FAC4CDD22E}" dt="2022-04-27T08:20:36.371" v="24269"/>
        <pc:sldMkLst>
          <pc:docMk/>
          <pc:sldMk cId="532309776" sldId="675"/>
        </pc:sldMkLst>
        <pc:spChg chg="add mod">
          <ac:chgData name="Tan Yong-Jia, Naaman" userId="795557a4-54cd-49c9-a8ed-2a04582a7def" providerId="ADAL" clId="{E520E956-AC60-4142-B4DA-24FAC4CDD22E}" dt="2022-04-27T07:56:44.126" v="24025" actId="20577"/>
          <ac:spMkLst>
            <pc:docMk/>
            <pc:sldMk cId="532309776" sldId="675"/>
            <ac:spMk id="4" creationId="{A6535E67-5FB7-4792-8563-AB6683B2FF89}"/>
          </ac:spMkLst>
        </pc:spChg>
        <pc:spChg chg="mod">
          <ac:chgData name="Tan Yong-Jia, Naaman" userId="795557a4-54cd-49c9-a8ed-2a04582a7def" providerId="ADAL" clId="{E520E956-AC60-4142-B4DA-24FAC4CDD22E}" dt="2022-04-27T08:20:36.371" v="24269"/>
          <ac:spMkLst>
            <pc:docMk/>
            <pc:sldMk cId="532309776" sldId="675"/>
            <ac:spMk id="8" creationId="{7F13783D-3C30-4E9E-91DC-69452DFB843E}"/>
          </ac:spMkLst>
        </pc:spChg>
        <pc:spChg chg="mod">
          <ac:chgData name="Tan Yong-Jia, Naaman" userId="795557a4-54cd-49c9-a8ed-2a04582a7def" providerId="ADAL" clId="{E520E956-AC60-4142-B4DA-24FAC4CDD22E}" dt="2022-04-27T08:20:36.371" v="24269"/>
          <ac:spMkLst>
            <pc:docMk/>
            <pc:sldMk cId="532309776" sldId="675"/>
            <ac:spMk id="9" creationId="{1976BEC5-AC78-452D-8D06-08ED4ED9311F}"/>
          </ac:spMkLst>
        </pc:spChg>
        <pc:spChg chg="mod">
          <ac:chgData name="Tan Yong-Jia, Naaman" userId="795557a4-54cd-49c9-a8ed-2a04582a7def" providerId="ADAL" clId="{E520E956-AC60-4142-B4DA-24FAC4CDD22E}" dt="2022-04-27T08:20:36.371" v="24269"/>
          <ac:spMkLst>
            <pc:docMk/>
            <pc:sldMk cId="532309776" sldId="675"/>
            <ac:spMk id="10" creationId="{90BBBBE7-E963-4397-9F79-253AE54A7D94}"/>
          </ac:spMkLst>
        </pc:spChg>
        <pc:spChg chg="mod">
          <ac:chgData name="Tan Yong-Jia, Naaman" userId="795557a4-54cd-49c9-a8ed-2a04582a7def" providerId="ADAL" clId="{E520E956-AC60-4142-B4DA-24FAC4CDD22E}" dt="2022-04-27T08:20:36.371" v="24269"/>
          <ac:spMkLst>
            <pc:docMk/>
            <pc:sldMk cId="532309776" sldId="675"/>
            <ac:spMk id="11" creationId="{6AECA960-8455-49FA-9BC1-15838831EA8C}"/>
          </ac:spMkLst>
        </pc:spChg>
        <pc:grpChg chg="add mod">
          <ac:chgData name="Tan Yong-Jia, Naaman" userId="795557a4-54cd-49c9-a8ed-2a04582a7def" providerId="ADAL" clId="{E520E956-AC60-4142-B4DA-24FAC4CDD22E}" dt="2022-04-27T08:20:36.371" v="24269"/>
          <ac:grpSpMkLst>
            <pc:docMk/>
            <pc:sldMk cId="532309776" sldId="675"/>
            <ac:grpSpMk id="7" creationId="{D0A95D19-6C3A-46B7-8D24-DE278821076F}"/>
          </ac:grpSpMkLst>
        </pc:grpChg>
        <pc:picChg chg="add del mod">
          <ac:chgData name="Tan Yong-Jia, Naaman" userId="795557a4-54cd-49c9-a8ed-2a04582a7def" providerId="ADAL" clId="{E520E956-AC60-4142-B4DA-24FAC4CDD22E}" dt="2022-04-27T08:14:29.075" v="24076" actId="478"/>
          <ac:picMkLst>
            <pc:docMk/>
            <pc:sldMk cId="532309776" sldId="675"/>
            <ac:picMk id="3" creationId="{03646F97-08B9-4A0E-B705-0ADA33B0D36A}"/>
          </ac:picMkLst>
        </pc:picChg>
        <pc:picChg chg="add">
          <ac:chgData name="Tan Yong-Jia, Naaman" userId="795557a4-54cd-49c9-a8ed-2a04582a7def" providerId="ADAL" clId="{E520E956-AC60-4142-B4DA-24FAC4CDD22E}" dt="2022-04-27T08:14:29.769" v="24077" actId="22"/>
          <ac:picMkLst>
            <pc:docMk/>
            <pc:sldMk cId="532309776" sldId="675"/>
            <ac:picMk id="6" creationId="{706C3522-5011-4DE3-824F-554E982AE2F4}"/>
          </ac:picMkLst>
        </pc:picChg>
      </pc:sldChg>
      <pc:sldChg chg="addSp delSp modSp new mod">
        <pc:chgData name="Tan Yong-Jia, Naaman" userId="795557a4-54cd-49c9-a8ed-2a04582a7def" providerId="ADAL" clId="{E520E956-AC60-4142-B4DA-24FAC4CDD22E}" dt="2022-04-27T08:14:43.597" v="24079"/>
        <pc:sldMkLst>
          <pc:docMk/>
          <pc:sldMk cId="895705560" sldId="676"/>
        </pc:sldMkLst>
        <pc:spChg chg="add mod">
          <ac:chgData name="Tan Yong-Jia, Naaman" userId="795557a4-54cd-49c9-a8ed-2a04582a7def" providerId="ADAL" clId="{E520E956-AC60-4142-B4DA-24FAC4CDD22E}" dt="2022-04-27T08:00:08.234" v="24036" actId="20577"/>
          <ac:spMkLst>
            <pc:docMk/>
            <pc:sldMk cId="895705560" sldId="676"/>
            <ac:spMk id="4" creationId="{EC8F7DF4-8FDA-47E3-8C0B-2900F990628F}"/>
          </ac:spMkLst>
        </pc:spChg>
        <pc:picChg chg="add del mod">
          <ac:chgData name="Tan Yong-Jia, Naaman" userId="795557a4-54cd-49c9-a8ed-2a04582a7def" providerId="ADAL" clId="{E520E956-AC60-4142-B4DA-24FAC4CDD22E}" dt="2022-04-27T08:14:43.346" v="24078" actId="478"/>
          <ac:picMkLst>
            <pc:docMk/>
            <pc:sldMk cId="895705560" sldId="676"/>
            <ac:picMk id="3" creationId="{051BF7A0-262E-408C-9777-BBD7DE14A4C9}"/>
          </ac:picMkLst>
        </pc:picChg>
        <pc:picChg chg="add mod">
          <ac:chgData name="Tan Yong-Jia, Naaman" userId="795557a4-54cd-49c9-a8ed-2a04582a7def" providerId="ADAL" clId="{E520E956-AC60-4142-B4DA-24FAC4CDD22E}" dt="2022-04-27T08:14:43.597" v="24079"/>
          <ac:picMkLst>
            <pc:docMk/>
            <pc:sldMk cId="895705560" sldId="676"/>
            <ac:picMk id="5" creationId="{A80FE70B-057D-48A6-83B1-B10A3808E4C2}"/>
          </ac:picMkLst>
        </pc:picChg>
      </pc:sldChg>
      <pc:sldChg chg="addSp delSp modSp new mod">
        <pc:chgData name="Tan Yong-Jia, Naaman" userId="795557a4-54cd-49c9-a8ed-2a04582a7def" providerId="ADAL" clId="{E520E956-AC60-4142-B4DA-24FAC4CDD22E}" dt="2022-04-27T08:19:24.159" v="24241" actId="22"/>
        <pc:sldMkLst>
          <pc:docMk/>
          <pc:sldMk cId="4223335041" sldId="677"/>
        </pc:sldMkLst>
        <pc:spChg chg="add mod">
          <ac:chgData name="Tan Yong-Jia, Naaman" userId="795557a4-54cd-49c9-a8ed-2a04582a7def" providerId="ADAL" clId="{E520E956-AC60-4142-B4DA-24FAC4CDD22E}" dt="2022-04-27T08:08:40.762" v="24044" actId="207"/>
          <ac:spMkLst>
            <pc:docMk/>
            <pc:sldMk cId="4223335041" sldId="677"/>
            <ac:spMk id="4" creationId="{A5595496-962C-4799-8F02-71CE0CF0B0D2}"/>
          </ac:spMkLst>
        </pc:spChg>
        <pc:picChg chg="add del mod">
          <ac:chgData name="Tan Yong-Jia, Naaman" userId="795557a4-54cd-49c9-a8ed-2a04582a7def" providerId="ADAL" clId="{E520E956-AC60-4142-B4DA-24FAC4CDD22E}" dt="2022-04-27T08:19:23.611" v="24240" actId="478"/>
          <ac:picMkLst>
            <pc:docMk/>
            <pc:sldMk cId="4223335041" sldId="677"/>
            <ac:picMk id="3" creationId="{369795AA-815E-424A-82D6-BE69FA74A2D6}"/>
          </ac:picMkLst>
        </pc:picChg>
        <pc:picChg chg="add">
          <ac:chgData name="Tan Yong-Jia, Naaman" userId="795557a4-54cd-49c9-a8ed-2a04582a7def" providerId="ADAL" clId="{E520E956-AC60-4142-B4DA-24FAC4CDD22E}" dt="2022-04-27T08:19:24.159" v="24241" actId="22"/>
          <ac:picMkLst>
            <pc:docMk/>
            <pc:sldMk cId="4223335041" sldId="677"/>
            <ac:picMk id="6" creationId="{942C7275-7AFB-4B24-8E16-0FEB7D58F4A3}"/>
          </ac:picMkLst>
        </pc:picChg>
      </pc:sldChg>
      <pc:sldChg chg="addSp delSp modSp new mod">
        <pc:chgData name="Tan Yong-Jia, Naaman" userId="795557a4-54cd-49c9-a8ed-2a04582a7def" providerId="ADAL" clId="{E520E956-AC60-4142-B4DA-24FAC4CDD22E}" dt="2022-04-27T08:20:31.232" v="24267"/>
        <pc:sldMkLst>
          <pc:docMk/>
          <pc:sldMk cId="786504726" sldId="678"/>
        </pc:sldMkLst>
        <pc:spChg chg="add mod">
          <ac:chgData name="Tan Yong-Jia, Naaman" userId="795557a4-54cd-49c9-a8ed-2a04582a7def" providerId="ADAL" clId="{E520E956-AC60-4142-B4DA-24FAC4CDD22E}" dt="2022-04-27T08:10:25.861" v="24054" actId="20577"/>
          <ac:spMkLst>
            <pc:docMk/>
            <pc:sldMk cId="786504726" sldId="678"/>
            <ac:spMk id="4" creationId="{0F779562-1281-4414-853E-79DDC37FD488}"/>
          </ac:spMkLst>
        </pc:spChg>
        <pc:spChg chg="mod">
          <ac:chgData name="Tan Yong-Jia, Naaman" userId="795557a4-54cd-49c9-a8ed-2a04582a7def" providerId="ADAL" clId="{E520E956-AC60-4142-B4DA-24FAC4CDD22E}" dt="2022-04-27T08:20:30.185" v="24266"/>
          <ac:spMkLst>
            <pc:docMk/>
            <pc:sldMk cId="786504726" sldId="678"/>
            <ac:spMk id="10" creationId="{98294D86-14BF-4D0C-A1DE-F06EB8DE3928}"/>
          </ac:spMkLst>
        </pc:spChg>
        <pc:spChg chg="mod">
          <ac:chgData name="Tan Yong-Jia, Naaman" userId="795557a4-54cd-49c9-a8ed-2a04582a7def" providerId="ADAL" clId="{E520E956-AC60-4142-B4DA-24FAC4CDD22E}" dt="2022-04-27T08:20:30.185" v="24266"/>
          <ac:spMkLst>
            <pc:docMk/>
            <pc:sldMk cId="786504726" sldId="678"/>
            <ac:spMk id="11" creationId="{3E2042AA-DE2E-4001-AB40-7867D58BA486}"/>
          </ac:spMkLst>
        </pc:spChg>
        <pc:spChg chg="mod">
          <ac:chgData name="Tan Yong-Jia, Naaman" userId="795557a4-54cd-49c9-a8ed-2a04582a7def" providerId="ADAL" clId="{E520E956-AC60-4142-B4DA-24FAC4CDD22E}" dt="2022-04-27T08:20:30.185" v="24266"/>
          <ac:spMkLst>
            <pc:docMk/>
            <pc:sldMk cId="786504726" sldId="678"/>
            <ac:spMk id="12" creationId="{2C2A40EF-4FEA-4B86-B5A0-077E9E9E6691}"/>
          </ac:spMkLst>
        </pc:spChg>
        <pc:spChg chg="mod">
          <ac:chgData name="Tan Yong-Jia, Naaman" userId="795557a4-54cd-49c9-a8ed-2a04582a7def" providerId="ADAL" clId="{E520E956-AC60-4142-B4DA-24FAC4CDD22E}" dt="2022-04-27T08:20:30.185" v="24266"/>
          <ac:spMkLst>
            <pc:docMk/>
            <pc:sldMk cId="786504726" sldId="678"/>
            <ac:spMk id="13" creationId="{E135CDA7-7486-4099-8780-9A7A376B5F83}"/>
          </ac:spMkLst>
        </pc:spChg>
        <pc:spChg chg="mod">
          <ac:chgData name="Tan Yong-Jia, Naaman" userId="795557a4-54cd-49c9-a8ed-2a04582a7def" providerId="ADAL" clId="{E520E956-AC60-4142-B4DA-24FAC4CDD22E}" dt="2022-04-27T08:20:31.232" v="24267"/>
          <ac:spMkLst>
            <pc:docMk/>
            <pc:sldMk cId="786504726" sldId="678"/>
            <ac:spMk id="15" creationId="{0D1AAB90-DD80-4471-82A9-5CCC66FD0895}"/>
          </ac:spMkLst>
        </pc:spChg>
        <pc:spChg chg="mod">
          <ac:chgData name="Tan Yong-Jia, Naaman" userId="795557a4-54cd-49c9-a8ed-2a04582a7def" providerId="ADAL" clId="{E520E956-AC60-4142-B4DA-24FAC4CDD22E}" dt="2022-04-27T08:20:31.232" v="24267"/>
          <ac:spMkLst>
            <pc:docMk/>
            <pc:sldMk cId="786504726" sldId="678"/>
            <ac:spMk id="16" creationId="{DE946B77-F0C9-4D86-BD4B-FA9DF25B940C}"/>
          </ac:spMkLst>
        </pc:spChg>
        <pc:spChg chg="mod">
          <ac:chgData name="Tan Yong-Jia, Naaman" userId="795557a4-54cd-49c9-a8ed-2a04582a7def" providerId="ADAL" clId="{E520E956-AC60-4142-B4DA-24FAC4CDD22E}" dt="2022-04-27T08:20:31.232" v="24267"/>
          <ac:spMkLst>
            <pc:docMk/>
            <pc:sldMk cId="786504726" sldId="678"/>
            <ac:spMk id="17" creationId="{D691A505-ADCB-4195-BB94-BBDC4FA85126}"/>
          </ac:spMkLst>
        </pc:spChg>
        <pc:spChg chg="mod">
          <ac:chgData name="Tan Yong-Jia, Naaman" userId="795557a4-54cd-49c9-a8ed-2a04582a7def" providerId="ADAL" clId="{E520E956-AC60-4142-B4DA-24FAC4CDD22E}" dt="2022-04-27T08:20:31.232" v="24267"/>
          <ac:spMkLst>
            <pc:docMk/>
            <pc:sldMk cId="786504726" sldId="678"/>
            <ac:spMk id="18" creationId="{1179FC81-48D1-4455-881B-F74AA7D7CB5D}"/>
          </ac:spMkLst>
        </pc:spChg>
        <pc:grpChg chg="add mod">
          <ac:chgData name="Tan Yong-Jia, Naaman" userId="795557a4-54cd-49c9-a8ed-2a04582a7def" providerId="ADAL" clId="{E520E956-AC60-4142-B4DA-24FAC4CDD22E}" dt="2022-04-27T08:20:30.185" v="24266"/>
          <ac:grpSpMkLst>
            <pc:docMk/>
            <pc:sldMk cId="786504726" sldId="678"/>
            <ac:grpSpMk id="9" creationId="{77C47118-BCD7-4FC1-A220-DC744F479820}"/>
          </ac:grpSpMkLst>
        </pc:grpChg>
        <pc:grpChg chg="add mod">
          <ac:chgData name="Tan Yong-Jia, Naaman" userId="795557a4-54cd-49c9-a8ed-2a04582a7def" providerId="ADAL" clId="{E520E956-AC60-4142-B4DA-24FAC4CDD22E}" dt="2022-04-27T08:20:31.232" v="24267"/>
          <ac:grpSpMkLst>
            <pc:docMk/>
            <pc:sldMk cId="786504726" sldId="678"/>
            <ac:grpSpMk id="14" creationId="{0F1DC170-C53E-4FE9-8DE2-835CAE914327}"/>
          </ac:grpSpMkLst>
        </pc:grpChg>
        <pc:picChg chg="add">
          <ac:chgData name="Tan Yong-Jia, Naaman" userId="795557a4-54cd-49c9-a8ed-2a04582a7def" providerId="ADAL" clId="{E520E956-AC60-4142-B4DA-24FAC4CDD22E}" dt="2022-04-27T08:09:44.816" v="24046" actId="22"/>
          <ac:picMkLst>
            <pc:docMk/>
            <pc:sldMk cId="786504726" sldId="678"/>
            <ac:picMk id="3" creationId="{CF2A836C-8505-4217-B5BE-45553F787D32}"/>
          </ac:picMkLst>
        </pc:picChg>
        <pc:picChg chg="add del">
          <ac:chgData name="Tan Yong-Jia, Naaman" userId="795557a4-54cd-49c9-a8ed-2a04582a7def" providerId="ADAL" clId="{E520E956-AC60-4142-B4DA-24FAC4CDD22E}" dt="2022-04-27T08:11:07.934" v="24060" actId="22"/>
          <ac:picMkLst>
            <pc:docMk/>
            <pc:sldMk cId="786504726" sldId="678"/>
            <ac:picMk id="6" creationId="{D9CCFDD9-01F7-4C1F-B6DB-CB7F68DED783}"/>
          </ac:picMkLst>
        </pc:picChg>
        <pc:picChg chg="add del">
          <ac:chgData name="Tan Yong-Jia, Naaman" userId="795557a4-54cd-49c9-a8ed-2a04582a7def" providerId="ADAL" clId="{E520E956-AC60-4142-B4DA-24FAC4CDD22E}" dt="2022-04-27T08:11:07.486" v="24059" actId="22"/>
          <ac:picMkLst>
            <pc:docMk/>
            <pc:sldMk cId="786504726" sldId="678"/>
            <ac:picMk id="8" creationId="{3FC3FAAC-96D0-4900-BDD0-48DC27834418}"/>
          </ac:picMkLst>
        </pc:picChg>
      </pc:sldChg>
      <pc:sldChg chg="addSp delSp modSp add mod">
        <pc:chgData name="Tan Yong-Jia, Naaman" userId="795557a4-54cd-49c9-a8ed-2a04582a7def" providerId="ADAL" clId="{E520E956-AC60-4142-B4DA-24FAC4CDD22E}" dt="2022-04-27T08:20:31.793" v="24268"/>
        <pc:sldMkLst>
          <pc:docMk/>
          <pc:sldMk cId="3411057357" sldId="679"/>
        </pc:sldMkLst>
        <pc:spChg chg="mod">
          <ac:chgData name="Tan Yong-Jia, Naaman" userId="795557a4-54cd-49c9-a8ed-2a04582a7def" providerId="ADAL" clId="{E520E956-AC60-4142-B4DA-24FAC4CDD22E}" dt="2022-04-27T08:10:12.887" v="24050"/>
          <ac:spMkLst>
            <pc:docMk/>
            <pc:sldMk cId="3411057357" sldId="679"/>
            <ac:spMk id="4" creationId="{EC8F7DF4-8FDA-47E3-8C0B-2900F990628F}"/>
          </ac:spMkLst>
        </pc:spChg>
        <pc:spChg chg="mod">
          <ac:chgData name="Tan Yong-Jia, Naaman" userId="795557a4-54cd-49c9-a8ed-2a04582a7def" providerId="ADAL" clId="{E520E956-AC60-4142-B4DA-24FAC4CDD22E}" dt="2022-04-27T08:20:31.793" v="24268"/>
          <ac:spMkLst>
            <pc:docMk/>
            <pc:sldMk cId="3411057357" sldId="679"/>
            <ac:spMk id="7" creationId="{555FE8A7-450A-4053-8E3A-A06F35EDB96A}"/>
          </ac:spMkLst>
        </pc:spChg>
        <pc:spChg chg="mod">
          <ac:chgData name="Tan Yong-Jia, Naaman" userId="795557a4-54cd-49c9-a8ed-2a04582a7def" providerId="ADAL" clId="{E520E956-AC60-4142-B4DA-24FAC4CDD22E}" dt="2022-04-27T08:20:31.793" v="24268"/>
          <ac:spMkLst>
            <pc:docMk/>
            <pc:sldMk cId="3411057357" sldId="679"/>
            <ac:spMk id="8" creationId="{ABD74B00-0AFD-4E8D-BA36-65C7E378B409}"/>
          </ac:spMkLst>
        </pc:spChg>
        <pc:spChg chg="mod">
          <ac:chgData name="Tan Yong-Jia, Naaman" userId="795557a4-54cd-49c9-a8ed-2a04582a7def" providerId="ADAL" clId="{E520E956-AC60-4142-B4DA-24FAC4CDD22E}" dt="2022-04-27T08:20:31.793" v="24268"/>
          <ac:spMkLst>
            <pc:docMk/>
            <pc:sldMk cId="3411057357" sldId="679"/>
            <ac:spMk id="9" creationId="{7AB15797-ED90-4E5A-8C9C-E04ABB3E3C14}"/>
          </ac:spMkLst>
        </pc:spChg>
        <pc:spChg chg="mod">
          <ac:chgData name="Tan Yong-Jia, Naaman" userId="795557a4-54cd-49c9-a8ed-2a04582a7def" providerId="ADAL" clId="{E520E956-AC60-4142-B4DA-24FAC4CDD22E}" dt="2022-04-27T08:20:31.793" v="24268"/>
          <ac:spMkLst>
            <pc:docMk/>
            <pc:sldMk cId="3411057357" sldId="679"/>
            <ac:spMk id="10" creationId="{05003EB2-04F9-4302-BC0B-A0FE79C99FD8}"/>
          </ac:spMkLst>
        </pc:spChg>
        <pc:grpChg chg="add mod">
          <ac:chgData name="Tan Yong-Jia, Naaman" userId="795557a4-54cd-49c9-a8ed-2a04582a7def" providerId="ADAL" clId="{E520E956-AC60-4142-B4DA-24FAC4CDD22E}" dt="2022-04-27T08:20:31.793" v="24268"/>
          <ac:grpSpMkLst>
            <pc:docMk/>
            <pc:sldMk cId="3411057357" sldId="679"/>
            <ac:grpSpMk id="6" creationId="{DFBC4CCE-51D0-49A8-8F1D-8A3C0C38AB8D}"/>
          </ac:grpSpMkLst>
        </pc:grpChg>
        <pc:picChg chg="del">
          <ac:chgData name="Tan Yong-Jia, Naaman" userId="795557a4-54cd-49c9-a8ed-2a04582a7def" providerId="ADAL" clId="{E520E956-AC60-4142-B4DA-24FAC4CDD22E}" dt="2022-04-27T08:10:38.245" v="24055" actId="478"/>
          <ac:picMkLst>
            <pc:docMk/>
            <pc:sldMk cId="3411057357" sldId="679"/>
            <ac:picMk id="3" creationId="{051BF7A0-262E-408C-9777-BBD7DE14A4C9}"/>
          </ac:picMkLst>
        </pc:picChg>
        <pc:picChg chg="add">
          <ac:chgData name="Tan Yong-Jia, Naaman" userId="795557a4-54cd-49c9-a8ed-2a04582a7def" providerId="ADAL" clId="{E520E956-AC60-4142-B4DA-24FAC4CDD22E}" dt="2022-04-27T08:10:38.737" v="24056" actId="22"/>
          <ac:picMkLst>
            <pc:docMk/>
            <pc:sldMk cId="3411057357" sldId="679"/>
            <ac:picMk id="5" creationId="{6507B55F-3180-4983-83DC-ECF16634B982}"/>
          </ac:picMkLst>
        </pc:picChg>
      </pc:sldChg>
      <pc:sldChg chg="addSp delSp modSp add mod">
        <pc:chgData name="Tan Yong-Jia, Naaman" userId="795557a4-54cd-49c9-a8ed-2a04582a7def" providerId="ADAL" clId="{E520E956-AC60-4142-B4DA-24FAC4CDD22E}" dt="2022-04-27T08:20:29.765" v="24265"/>
        <pc:sldMkLst>
          <pc:docMk/>
          <pc:sldMk cId="3676016217" sldId="680"/>
        </pc:sldMkLst>
        <pc:spChg chg="mod">
          <ac:chgData name="Tan Yong-Jia, Naaman" userId="795557a4-54cd-49c9-a8ed-2a04582a7def" providerId="ADAL" clId="{E520E956-AC60-4142-B4DA-24FAC4CDD22E}" dt="2022-04-27T08:11:12.829" v="24064" actId="20577"/>
          <ac:spMkLst>
            <pc:docMk/>
            <pc:sldMk cId="3676016217" sldId="680"/>
            <ac:spMk id="4" creationId="{0F779562-1281-4414-853E-79DDC37FD488}"/>
          </ac:spMkLst>
        </pc:spChg>
        <pc:spChg chg="mod">
          <ac:chgData name="Tan Yong-Jia, Naaman" userId="795557a4-54cd-49c9-a8ed-2a04582a7def" providerId="ADAL" clId="{E520E956-AC60-4142-B4DA-24FAC4CDD22E}" dt="2022-04-27T08:20:29.765" v="24265"/>
          <ac:spMkLst>
            <pc:docMk/>
            <pc:sldMk cId="3676016217" sldId="680"/>
            <ac:spMk id="7" creationId="{1A74DB4C-C7F8-4639-BB8A-E1E7187F521C}"/>
          </ac:spMkLst>
        </pc:spChg>
        <pc:spChg chg="mod">
          <ac:chgData name="Tan Yong-Jia, Naaman" userId="795557a4-54cd-49c9-a8ed-2a04582a7def" providerId="ADAL" clId="{E520E956-AC60-4142-B4DA-24FAC4CDD22E}" dt="2022-04-27T08:20:29.765" v="24265"/>
          <ac:spMkLst>
            <pc:docMk/>
            <pc:sldMk cId="3676016217" sldId="680"/>
            <ac:spMk id="8" creationId="{6E514A5A-AB87-497B-B244-C140EE5A3315}"/>
          </ac:spMkLst>
        </pc:spChg>
        <pc:spChg chg="mod">
          <ac:chgData name="Tan Yong-Jia, Naaman" userId="795557a4-54cd-49c9-a8ed-2a04582a7def" providerId="ADAL" clId="{E520E956-AC60-4142-B4DA-24FAC4CDD22E}" dt="2022-04-27T08:20:29.765" v="24265"/>
          <ac:spMkLst>
            <pc:docMk/>
            <pc:sldMk cId="3676016217" sldId="680"/>
            <ac:spMk id="9" creationId="{6C9C6C3D-B5F6-4B92-B4EF-33E0FCCA43B1}"/>
          </ac:spMkLst>
        </pc:spChg>
        <pc:spChg chg="mod">
          <ac:chgData name="Tan Yong-Jia, Naaman" userId="795557a4-54cd-49c9-a8ed-2a04582a7def" providerId="ADAL" clId="{E520E956-AC60-4142-B4DA-24FAC4CDD22E}" dt="2022-04-27T08:20:29.765" v="24265"/>
          <ac:spMkLst>
            <pc:docMk/>
            <pc:sldMk cId="3676016217" sldId="680"/>
            <ac:spMk id="10" creationId="{C60F437E-CB23-4917-A8CF-F777CEB39C57}"/>
          </ac:spMkLst>
        </pc:spChg>
        <pc:grpChg chg="add mod">
          <ac:chgData name="Tan Yong-Jia, Naaman" userId="795557a4-54cd-49c9-a8ed-2a04582a7def" providerId="ADAL" clId="{E520E956-AC60-4142-B4DA-24FAC4CDD22E}" dt="2022-04-27T08:20:29.765" v="24265"/>
          <ac:grpSpMkLst>
            <pc:docMk/>
            <pc:sldMk cId="3676016217" sldId="680"/>
            <ac:grpSpMk id="6" creationId="{29F377A1-A8EE-4023-AA66-FC450DD2CAFA}"/>
          </ac:grpSpMkLst>
        </pc:grpChg>
        <pc:picChg chg="del">
          <ac:chgData name="Tan Yong-Jia, Naaman" userId="795557a4-54cd-49c9-a8ed-2a04582a7def" providerId="ADAL" clId="{E520E956-AC60-4142-B4DA-24FAC4CDD22E}" dt="2022-04-27T08:11:11.781" v="24063" actId="478"/>
          <ac:picMkLst>
            <pc:docMk/>
            <pc:sldMk cId="3676016217" sldId="680"/>
            <ac:picMk id="3" creationId="{CF2A836C-8505-4217-B5BE-45553F787D32}"/>
          </ac:picMkLst>
        </pc:picChg>
        <pc:picChg chg="add">
          <ac:chgData name="Tan Yong-Jia, Naaman" userId="795557a4-54cd-49c9-a8ed-2a04582a7def" providerId="ADAL" clId="{E520E956-AC60-4142-B4DA-24FAC4CDD22E}" dt="2022-04-27T08:11:30.774" v="24071" actId="22"/>
          <ac:picMkLst>
            <pc:docMk/>
            <pc:sldMk cId="3676016217" sldId="680"/>
            <ac:picMk id="5" creationId="{6CFAC8F6-3305-499C-B6DA-D2AA4991ACDD}"/>
          </ac:picMkLst>
        </pc:picChg>
      </pc:sldChg>
      <pc:sldChg chg="addSp delSp modSp add del mod">
        <pc:chgData name="Tan Yong-Jia, Naaman" userId="795557a4-54cd-49c9-a8ed-2a04582a7def" providerId="ADAL" clId="{E520E956-AC60-4142-B4DA-24FAC4CDD22E}" dt="2022-04-27T08:20:29.203" v="24264"/>
        <pc:sldMkLst>
          <pc:docMk/>
          <pc:sldMk cId="3651916293" sldId="681"/>
        </pc:sldMkLst>
        <pc:spChg chg="mod">
          <ac:chgData name="Tan Yong-Jia, Naaman" userId="795557a4-54cd-49c9-a8ed-2a04582a7def" providerId="ADAL" clId="{E520E956-AC60-4142-B4DA-24FAC4CDD22E}" dt="2022-04-27T08:11:15.311" v="24066" actId="20577"/>
          <ac:spMkLst>
            <pc:docMk/>
            <pc:sldMk cId="3651916293" sldId="681"/>
            <ac:spMk id="4" creationId="{0F779562-1281-4414-853E-79DDC37FD488}"/>
          </ac:spMkLst>
        </pc:spChg>
        <pc:spChg chg="mod">
          <ac:chgData name="Tan Yong-Jia, Naaman" userId="795557a4-54cd-49c9-a8ed-2a04582a7def" providerId="ADAL" clId="{E520E956-AC60-4142-B4DA-24FAC4CDD22E}" dt="2022-04-27T08:20:29.203" v="24264"/>
          <ac:spMkLst>
            <pc:docMk/>
            <pc:sldMk cId="3651916293" sldId="681"/>
            <ac:spMk id="7" creationId="{E9C87B09-0A42-413D-8593-176757266E83}"/>
          </ac:spMkLst>
        </pc:spChg>
        <pc:spChg chg="mod">
          <ac:chgData name="Tan Yong-Jia, Naaman" userId="795557a4-54cd-49c9-a8ed-2a04582a7def" providerId="ADAL" clId="{E520E956-AC60-4142-B4DA-24FAC4CDD22E}" dt="2022-04-27T08:20:29.203" v="24264"/>
          <ac:spMkLst>
            <pc:docMk/>
            <pc:sldMk cId="3651916293" sldId="681"/>
            <ac:spMk id="8" creationId="{F4A6E9F8-3D1B-4CEA-B876-A1B070C53405}"/>
          </ac:spMkLst>
        </pc:spChg>
        <pc:spChg chg="mod">
          <ac:chgData name="Tan Yong-Jia, Naaman" userId="795557a4-54cd-49c9-a8ed-2a04582a7def" providerId="ADAL" clId="{E520E956-AC60-4142-B4DA-24FAC4CDD22E}" dt="2022-04-27T08:20:29.203" v="24264"/>
          <ac:spMkLst>
            <pc:docMk/>
            <pc:sldMk cId="3651916293" sldId="681"/>
            <ac:spMk id="9" creationId="{6FAFBC27-3F49-4E1C-9A1F-3A5EFAE3D78A}"/>
          </ac:spMkLst>
        </pc:spChg>
        <pc:spChg chg="mod">
          <ac:chgData name="Tan Yong-Jia, Naaman" userId="795557a4-54cd-49c9-a8ed-2a04582a7def" providerId="ADAL" clId="{E520E956-AC60-4142-B4DA-24FAC4CDD22E}" dt="2022-04-27T08:20:29.203" v="24264"/>
          <ac:spMkLst>
            <pc:docMk/>
            <pc:sldMk cId="3651916293" sldId="681"/>
            <ac:spMk id="10" creationId="{7566C5CA-10D7-4E70-9688-C81FB0A1E14C}"/>
          </ac:spMkLst>
        </pc:spChg>
        <pc:grpChg chg="add mod">
          <ac:chgData name="Tan Yong-Jia, Naaman" userId="795557a4-54cd-49c9-a8ed-2a04582a7def" providerId="ADAL" clId="{E520E956-AC60-4142-B4DA-24FAC4CDD22E}" dt="2022-04-27T08:20:29.203" v="24264"/>
          <ac:grpSpMkLst>
            <pc:docMk/>
            <pc:sldMk cId="3651916293" sldId="681"/>
            <ac:grpSpMk id="6" creationId="{27A9B7C3-432B-4DD4-8687-6C19F2387484}"/>
          </ac:grpSpMkLst>
        </pc:grpChg>
        <pc:picChg chg="del">
          <ac:chgData name="Tan Yong-Jia, Naaman" userId="795557a4-54cd-49c9-a8ed-2a04582a7def" providerId="ADAL" clId="{E520E956-AC60-4142-B4DA-24FAC4CDD22E}" dt="2022-04-27T08:11:24.848" v="24069" actId="478"/>
          <ac:picMkLst>
            <pc:docMk/>
            <pc:sldMk cId="3651916293" sldId="681"/>
            <ac:picMk id="3" creationId="{CF2A836C-8505-4217-B5BE-45553F787D32}"/>
          </ac:picMkLst>
        </pc:picChg>
        <pc:picChg chg="add">
          <ac:chgData name="Tan Yong-Jia, Naaman" userId="795557a4-54cd-49c9-a8ed-2a04582a7def" providerId="ADAL" clId="{E520E956-AC60-4142-B4DA-24FAC4CDD22E}" dt="2022-04-27T08:11:25.496" v="24070" actId="22"/>
          <ac:picMkLst>
            <pc:docMk/>
            <pc:sldMk cId="3651916293" sldId="681"/>
            <ac:picMk id="5" creationId="{DD805285-13BB-46C2-BBA3-BBB20EA75CE4}"/>
          </ac:picMkLst>
        </pc:picChg>
      </pc:sldChg>
      <pc:sldChg chg="addSp modSp new mod">
        <pc:chgData name="Tan Yong-Jia, Naaman" userId="795557a4-54cd-49c9-a8ed-2a04582a7def" providerId="ADAL" clId="{E520E956-AC60-4142-B4DA-24FAC4CDD22E}" dt="2022-04-27T08:20:23.131" v="24263"/>
        <pc:sldMkLst>
          <pc:docMk/>
          <pc:sldMk cId="3626080846" sldId="682"/>
        </pc:sldMkLst>
        <pc:spChg chg="add mod">
          <ac:chgData name="Tan Yong-Jia, Naaman" userId="795557a4-54cd-49c9-a8ed-2a04582a7def" providerId="ADAL" clId="{E520E956-AC60-4142-B4DA-24FAC4CDD22E}" dt="2022-04-27T08:20:20.499" v="24262" actId="207"/>
          <ac:spMkLst>
            <pc:docMk/>
            <pc:sldMk cId="3626080846" sldId="682"/>
            <ac:spMk id="4" creationId="{D0E10D00-92F4-4929-AA06-42620EA61822}"/>
          </ac:spMkLst>
        </pc:spChg>
        <pc:spChg chg="mod">
          <ac:chgData name="Tan Yong-Jia, Naaman" userId="795557a4-54cd-49c9-a8ed-2a04582a7def" providerId="ADAL" clId="{E520E956-AC60-4142-B4DA-24FAC4CDD22E}" dt="2022-04-27T08:20:23.131" v="24263"/>
          <ac:spMkLst>
            <pc:docMk/>
            <pc:sldMk cId="3626080846" sldId="682"/>
            <ac:spMk id="6" creationId="{867F67FB-762A-4D72-B4D7-AF5956192FAE}"/>
          </ac:spMkLst>
        </pc:spChg>
        <pc:spChg chg="mod">
          <ac:chgData name="Tan Yong-Jia, Naaman" userId="795557a4-54cd-49c9-a8ed-2a04582a7def" providerId="ADAL" clId="{E520E956-AC60-4142-B4DA-24FAC4CDD22E}" dt="2022-04-27T08:20:23.131" v="24263"/>
          <ac:spMkLst>
            <pc:docMk/>
            <pc:sldMk cId="3626080846" sldId="682"/>
            <ac:spMk id="7" creationId="{E75DCEB7-D31D-40B6-AACE-58B253B20340}"/>
          </ac:spMkLst>
        </pc:spChg>
        <pc:spChg chg="mod">
          <ac:chgData name="Tan Yong-Jia, Naaman" userId="795557a4-54cd-49c9-a8ed-2a04582a7def" providerId="ADAL" clId="{E520E956-AC60-4142-B4DA-24FAC4CDD22E}" dt="2022-04-27T08:20:23.131" v="24263"/>
          <ac:spMkLst>
            <pc:docMk/>
            <pc:sldMk cId="3626080846" sldId="682"/>
            <ac:spMk id="8" creationId="{E593C194-6504-441D-8174-136CBB08F5E9}"/>
          </ac:spMkLst>
        </pc:spChg>
        <pc:spChg chg="mod">
          <ac:chgData name="Tan Yong-Jia, Naaman" userId="795557a4-54cd-49c9-a8ed-2a04582a7def" providerId="ADAL" clId="{E520E956-AC60-4142-B4DA-24FAC4CDD22E}" dt="2022-04-27T08:20:23.131" v="24263"/>
          <ac:spMkLst>
            <pc:docMk/>
            <pc:sldMk cId="3626080846" sldId="682"/>
            <ac:spMk id="9" creationId="{32BE067F-3A0D-4EDC-8064-338FA60DAAD6}"/>
          </ac:spMkLst>
        </pc:spChg>
        <pc:grpChg chg="add mod">
          <ac:chgData name="Tan Yong-Jia, Naaman" userId="795557a4-54cd-49c9-a8ed-2a04582a7def" providerId="ADAL" clId="{E520E956-AC60-4142-B4DA-24FAC4CDD22E}" dt="2022-04-27T08:20:23.131" v="24263"/>
          <ac:grpSpMkLst>
            <pc:docMk/>
            <pc:sldMk cId="3626080846" sldId="682"/>
            <ac:grpSpMk id="5" creationId="{5E7FD6A0-779B-4F21-AD34-76B9ACA68EC7}"/>
          </ac:grpSpMkLst>
        </pc:grpChg>
        <pc:picChg chg="add">
          <ac:chgData name="Tan Yong-Jia, Naaman" userId="795557a4-54cd-49c9-a8ed-2a04582a7def" providerId="ADAL" clId="{E520E956-AC60-4142-B4DA-24FAC4CDD22E}" dt="2022-04-27T08:20:14.987" v="24260" actId="22"/>
          <ac:picMkLst>
            <pc:docMk/>
            <pc:sldMk cId="3626080846" sldId="682"/>
            <ac:picMk id="3" creationId="{6806AE51-DAA7-45AB-B72A-8E22522CC97C}"/>
          </ac:picMkLst>
        </pc:picChg>
      </pc:sldChg>
      <pc:sldChg chg="addSp modSp new mod">
        <pc:chgData name="Tan Yong-Jia, Naaman" userId="795557a4-54cd-49c9-a8ed-2a04582a7def" providerId="ADAL" clId="{E520E956-AC60-4142-B4DA-24FAC4CDD22E}" dt="2022-04-27T08:21:14.731" v="24277" actId="22"/>
        <pc:sldMkLst>
          <pc:docMk/>
          <pc:sldMk cId="977883678" sldId="683"/>
        </pc:sldMkLst>
        <pc:spChg chg="mod">
          <ac:chgData name="Tan Yong-Jia, Naaman" userId="795557a4-54cd-49c9-a8ed-2a04582a7def" providerId="ADAL" clId="{E520E956-AC60-4142-B4DA-24FAC4CDD22E}" dt="2022-04-27T08:21:01.130" v="24274"/>
          <ac:spMkLst>
            <pc:docMk/>
            <pc:sldMk cId="977883678" sldId="683"/>
            <ac:spMk id="3" creationId="{6D3A221F-377A-4E3E-86D2-185224D1D1E2}"/>
          </ac:spMkLst>
        </pc:spChg>
        <pc:spChg chg="mod">
          <ac:chgData name="Tan Yong-Jia, Naaman" userId="795557a4-54cd-49c9-a8ed-2a04582a7def" providerId="ADAL" clId="{E520E956-AC60-4142-B4DA-24FAC4CDD22E}" dt="2022-04-27T08:21:01.130" v="24274"/>
          <ac:spMkLst>
            <pc:docMk/>
            <pc:sldMk cId="977883678" sldId="683"/>
            <ac:spMk id="4" creationId="{ECD6E3AB-842C-4D54-A88D-02B36B6A52BB}"/>
          </ac:spMkLst>
        </pc:spChg>
        <pc:spChg chg="mod">
          <ac:chgData name="Tan Yong-Jia, Naaman" userId="795557a4-54cd-49c9-a8ed-2a04582a7def" providerId="ADAL" clId="{E520E956-AC60-4142-B4DA-24FAC4CDD22E}" dt="2022-04-27T08:21:01.130" v="24274"/>
          <ac:spMkLst>
            <pc:docMk/>
            <pc:sldMk cId="977883678" sldId="683"/>
            <ac:spMk id="5" creationId="{7BC34AF6-4974-4292-A10E-D816C2E29695}"/>
          </ac:spMkLst>
        </pc:spChg>
        <pc:spChg chg="mod">
          <ac:chgData name="Tan Yong-Jia, Naaman" userId="795557a4-54cd-49c9-a8ed-2a04582a7def" providerId="ADAL" clId="{E520E956-AC60-4142-B4DA-24FAC4CDD22E}" dt="2022-04-27T08:21:01.130" v="24274"/>
          <ac:spMkLst>
            <pc:docMk/>
            <pc:sldMk cId="977883678" sldId="683"/>
            <ac:spMk id="6" creationId="{397EEEE9-2DCC-4F2B-8086-A61568D4F768}"/>
          </ac:spMkLst>
        </pc:spChg>
        <pc:spChg chg="add mod">
          <ac:chgData name="Tan Yong-Jia, Naaman" userId="795557a4-54cd-49c9-a8ed-2a04582a7def" providerId="ADAL" clId="{E520E956-AC60-4142-B4DA-24FAC4CDD22E}" dt="2022-04-27T08:21:06.056" v="24276" actId="207"/>
          <ac:spMkLst>
            <pc:docMk/>
            <pc:sldMk cId="977883678" sldId="683"/>
            <ac:spMk id="7" creationId="{DBFA33C0-A54C-43B1-8B23-1B3987C22CCF}"/>
          </ac:spMkLst>
        </pc:spChg>
        <pc:grpChg chg="add mod">
          <ac:chgData name="Tan Yong-Jia, Naaman" userId="795557a4-54cd-49c9-a8ed-2a04582a7def" providerId="ADAL" clId="{E520E956-AC60-4142-B4DA-24FAC4CDD22E}" dt="2022-04-27T08:21:01.130" v="24274"/>
          <ac:grpSpMkLst>
            <pc:docMk/>
            <pc:sldMk cId="977883678" sldId="683"/>
            <ac:grpSpMk id="2" creationId="{2675A270-C3A9-48C2-B2D8-41276D903C02}"/>
          </ac:grpSpMkLst>
        </pc:grpChg>
        <pc:picChg chg="add">
          <ac:chgData name="Tan Yong-Jia, Naaman" userId="795557a4-54cd-49c9-a8ed-2a04582a7def" providerId="ADAL" clId="{E520E956-AC60-4142-B4DA-24FAC4CDD22E}" dt="2022-04-27T08:21:14.731" v="24277" actId="22"/>
          <ac:picMkLst>
            <pc:docMk/>
            <pc:sldMk cId="977883678" sldId="683"/>
            <ac:picMk id="9" creationId="{7A5F8B82-BFDB-462B-8636-E848F6350454}"/>
          </ac:picMkLst>
        </pc:picChg>
      </pc:sldChg>
      <pc:sldChg chg="addSp modSp new mod">
        <pc:chgData name="Tan Yong-Jia, Naaman" userId="795557a4-54cd-49c9-a8ed-2a04582a7def" providerId="ADAL" clId="{E520E956-AC60-4142-B4DA-24FAC4CDD22E}" dt="2022-04-27T08:55:50.396" v="24296" actId="207"/>
        <pc:sldMkLst>
          <pc:docMk/>
          <pc:sldMk cId="1330764800" sldId="684"/>
        </pc:sldMkLst>
        <pc:spChg chg="add mod">
          <ac:chgData name="Tan Yong-Jia, Naaman" userId="795557a4-54cd-49c9-a8ed-2a04582a7def" providerId="ADAL" clId="{E520E956-AC60-4142-B4DA-24FAC4CDD22E}" dt="2022-04-27T08:55:50.396" v="24296" actId="207"/>
          <ac:spMkLst>
            <pc:docMk/>
            <pc:sldMk cId="1330764800" sldId="684"/>
            <ac:spMk id="4" creationId="{C6165BCB-9AA5-4331-85ED-CBBBB837EEE9}"/>
          </ac:spMkLst>
        </pc:spChg>
        <pc:spChg chg="mod">
          <ac:chgData name="Tan Yong-Jia, Naaman" userId="795557a4-54cd-49c9-a8ed-2a04582a7def" providerId="ADAL" clId="{E520E956-AC60-4142-B4DA-24FAC4CDD22E}" dt="2022-04-27T08:55:48.654" v="24295"/>
          <ac:spMkLst>
            <pc:docMk/>
            <pc:sldMk cId="1330764800" sldId="684"/>
            <ac:spMk id="6" creationId="{A181D46B-EE00-4372-AC21-C7030061D5BA}"/>
          </ac:spMkLst>
        </pc:spChg>
        <pc:spChg chg="mod">
          <ac:chgData name="Tan Yong-Jia, Naaman" userId="795557a4-54cd-49c9-a8ed-2a04582a7def" providerId="ADAL" clId="{E520E956-AC60-4142-B4DA-24FAC4CDD22E}" dt="2022-04-27T08:55:48.654" v="24295"/>
          <ac:spMkLst>
            <pc:docMk/>
            <pc:sldMk cId="1330764800" sldId="684"/>
            <ac:spMk id="7" creationId="{8ECBEBCA-759E-4C51-989F-089EF8D55110}"/>
          </ac:spMkLst>
        </pc:spChg>
        <pc:spChg chg="mod">
          <ac:chgData name="Tan Yong-Jia, Naaman" userId="795557a4-54cd-49c9-a8ed-2a04582a7def" providerId="ADAL" clId="{E520E956-AC60-4142-B4DA-24FAC4CDD22E}" dt="2022-04-27T08:55:48.654" v="24295"/>
          <ac:spMkLst>
            <pc:docMk/>
            <pc:sldMk cId="1330764800" sldId="684"/>
            <ac:spMk id="8" creationId="{D02CEE26-CE7A-4C2D-BC0E-9FDA7A6C002D}"/>
          </ac:spMkLst>
        </pc:spChg>
        <pc:spChg chg="mod">
          <ac:chgData name="Tan Yong-Jia, Naaman" userId="795557a4-54cd-49c9-a8ed-2a04582a7def" providerId="ADAL" clId="{E520E956-AC60-4142-B4DA-24FAC4CDD22E}" dt="2022-04-27T08:55:48.654" v="24295"/>
          <ac:spMkLst>
            <pc:docMk/>
            <pc:sldMk cId="1330764800" sldId="684"/>
            <ac:spMk id="9" creationId="{C021732A-B61A-46CE-BADC-67C52E3BB862}"/>
          </ac:spMkLst>
        </pc:spChg>
        <pc:grpChg chg="add mod">
          <ac:chgData name="Tan Yong-Jia, Naaman" userId="795557a4-54cd-49c9-a8ed-2a04582a7def" providerId="ADAL" clId="{E520E956-AC60-4142-B4DA-24FAC4CDD22E}" dt="2022-04-27T08:55:48.654" v="24295"/>
          <ac:grpSpMkLst>
            <pc:docMk/>
            <pc:sldMk cId="1330764800" sldId="684"/>
            <ac:grpSpMk id="5" creationId="{ED309B33-CE5D-4532-9684-0727B9B5BA64}"/>
          </ac:grpSpMkLst>
        </pc:grpChg>
        <pc:picChg chg="add">
          <ac:chgData name="Tan Yong-Jia, Naaman" userId="795557a4-54cd-49c9-a8ed-2a04582a7def" providerId="ADAL" clId="{E520E956-AC60-4142-B4DA-24FAC4CDD22E}" dt="2022-04-27T08:55:43.050" v="24294" actId="22"/>
          <ac:picMkLst>
            <pc:docMk/>
            <pc:sldMk cId="1330764800" sldId="684"/>
            <ac:picMk id="3" creationId="{A206358C-B65C-498E-A4B8-BC324CEB0D9B}"/>
          </ac:picMkLst>
        </pc:picChg>
      </pc:sldChg>
      <pc:sldChg chg="addSp modSp new mod">
        <pc:chgData name="Tan Yong-Jia, Naaman" userId="795557a4-54cd-49c9-a8ed-2a04582a7def" providerId="ADAL" clId="{E520E956-AC60-4142-B4DA-24FAC4CDD22E}" dt="2022-04-27T08:56:58.483" v="24300" actId="207"/>
        <pc:sldMkLst>
          <pc:docMk/>
          <pc:sldMk cId="2426966626" sldId="685"/>
        </pc:sldMkLst>
        <pc:spChg chg="add mod">
          <ac:chgData name="Tan Yong-Jia, Naaman" userId="795557a4-54cd-49c9-a8ed-2a04582a7def" providerId="ADAL" clId="{E520E956-AC60-4142-B4DA-24FAC4CDD22E}" dt="2022-04-27T08:56:58.483" v="24300" actId="207"/>
          <ac:spMkLst>
            <pc:docMk/>
            <pc:sldMk cId="2426966626" sldId="685"/>
            <ac:spMk id="4" creationId="{6C8E9562-D59D-47CB-ADE3-2D8A212C9B9B}"/>
          </ac:spMkLst>
        </pc:spChg>
        <pc:spChg chg="mod">
          <ac:chgData name="Tan Yong-Jia, Naaman" userId="795557a4-54cd-49c9-a8ed-2a04582a7def" providerId="ADAL" clId="{E520E956-AC60-4142-B4DA-24FAC4CDD22E}" dt="2022-04-27T08:56:56.342" v="24299"/>
          <ac:spMkLst>
            <pc:docMk/>
            <pc:sldMk cId="2426966626" sldId="685"/>
            <ac:spMk id="6" creationId="{43AFE215-9246-431A-8DC3-B3D09CA30932}"/>
          </ac:spMkLst>
        </pc:spChg>
        <pc:spChg chg="mod">
          <ac:chgData name="Tan Yong-Jia, Naaman" userId="795557a4-54cd-49c9-a8ed-2a04582a7def" providerId="ADAL" clId="{E520E956-AC60-4142-B4DA-24FAC4CDD22E}" dt="2022-04-27T08:56:56.342" v="24299"/>
          <ac:spMkLst>
            <pc:docMk/>
            <pc:sldMk cId="2426966626" sldId="685"/>
            <ac:spMk id="7" creationId="{A9508C9F-1610-4495-AFE1-661B2BCE47E9}"/>
          </ac:spMkLst>
        </pc:spChg>
        <pc:spChg chg="mod">
          <ac:chgData name="Tan Yong-Jia, Naaman" userId="795557a4-54cd-49c9-a8ed-2a04582a7def" providerId="ADAL" clId="{E520E956-AC60-4142-B4DA-24FAC4CDD22E}" dt="2022-04-27T08:56:56.342" v="24299"/>
          <ac:spMkLst>
            <pc:docMk/>
            <pc:sldMk cId="2426966626" sldId="685"/>
            <ac:spMk id="8" creationId="{17871E17-3779-4D4D-B568-2276B302353F}"/>
          </ac:spMkLst>
        </pc:spChg>
        <pc:spChg chg="mod">
          <ac:chgData name="Tan Yong-Jia, Naaman" userId="795557a4-54cd-49c9-a8ed-2a04582a7def" providerId="ADAL" clId="{E520E956-AC60-4142-B4DA-24FAC4CDD22E}" dt="2022-04-27T08:56:56.342" v="24299"/>
          <ac:spMkLst>
            <pc:docMk/>
            <pc:sldMk cId="2426966626" sldId="685"/>
            <ac:spMk id="9" creationId="{9CBB66CC-057B-4AD6-9A94-661DAB198D71}"/>
          </ac:spMkLst>
        </pc:spChg>
        <pc:grpChg chg="add mod">
          <ac:chgData name="Tan Yong-Jia, Naaman" userId="795557a4-54cd-49c9-a8ed-2a04582a7def" providerId="ADAL" clId="{E520E956-AC60-4142-B4DA-24FAC4CDD22E}" dt="2022-04-27T08:56:56.342" v="24299"/>
          <ac:grpSpMkLst>
            <pc:docMk/>
            <pc:sldMk cId="2426966626" sldId="685"/>
            <ac:grpSpMk id="5" creationId="{1B0A00BD-F014-4C0A-8E13-A342767D2C64}"/>
          </ac:grpSpMkLst>
        </pc:grpChg>
        <pc:picChg chg="add">
          <ac:chgData name="Tan Yong-Jia, Naaman" userId="795557a4-54cd-49c9-a8ed-2a04582a7def" providerId="ADAL" clId="{E520E956-AC60-4142-B4DA-24FAC4CDD22E}" dt="2022-04-27T08:56:52.969" v="24298" actId="22"/>
          <ac:picMkLst>
            <pc:docMk/>
            <pc:sldMk cId="2426966626" sldId="685"/>
            <ac:picMk id="3" creationId="{73A20B5B-52D6-42D3-9EAC-45BA4C3819CD}"/>
          </ac:picMkLst>
        </pc:picChg>
      </pc:sldChg>
      <pc:sldChg chg="addSp modSp new mod">
        <pc:chgData name="Tan Yong-Jia, Naaman" userId="795557a4-54cd-49c9-a8ed-2a04582a7def" providerId="ADAL" clId="{E520E956-AC60-4142-B4DA-24FAC4CDD22E}" dt="2022-04-27T08:58:19.974" v="24303"/>
        <pc:sldMkLst>
          <pc:docMk/>
          <pc:sldMk cId="501357432" sldId="686"/>
        </pc:sldMkLst>
        <pc:spChg chg="add mod">
          <ac:chgData name="Tan Yong-Jia, Naaman" userId="795557a4-54cd-49c9-a8ed-2a04582a7def" providerId="ADAL" clId="{E520E956-AC60-4142-B4DA-24FAC4CDD22E}" dt="2022-04-27T08:58:19.974" v="24303"/>
          <ac:spMkLst>
            <pc:docMk/>
            <pc:sldMk cId="501357432" sldId="686"/>
            <ac:spMk id="4" creationId="{094D181E-EF0B-4BBF-A3F1-F9040FAC6E09}"/>
          </ac:spMkLst>
        </pc:spChg>
        <pc:spChg chg="mod">
          <ac:chgData name="Tan Yong-Jia, Naaman" userId="795557a4-54cd-49c9-a8ed-2a04582a7def" providerId="ADAL" clId="{E520E956-AC60-4142-B4DA-24FAC4CDD22E}" dt="2022-04-27T08:58:19.974" v="24303"/>
          <ac:spMkLst>
            <pc:docMk/>
            <pc:sldMk cId="501357432" sldId="686"/>
            <ac:spMk id="6" creationId="{58B7426F-66AF-46D1-B860-296BA8F8DF16}"/>
          </ac:spMkLst>
        </pc:spChg>
        <pc:spChg chg="mod">
          <ac:chgData name="Tan Yong-Jia, Naaman" userId="795557a4-54cd-49c9-a8ed-2a04582a7def" providerId="ADAL" clId="{E520E956-AC60-4142-B4DA-24FAC4CDD22E}" dt="2022-04-27T08:58:19.974" v="24303"/>
          <ac:spMkLst>
            <pc:docMk/>
            <pc:sldMk cId="501357432" sldId="686"/>
            <ac:spMk id="7" creationId="{78C3F73A-B3E7-475B-B8C5-3ECD880505AA}"/>
          </ac:spMkLst>
        </pc:spChg>
        <pc:spChg chg="mod">
          <ac:chgData name="Tan Yong-Jia, Naaman" userId="795557a4-54cd-49c9-a8ed-2a04582a7def" providerId="ADAL" clId="{E520E956-AC60-4142-B4DA-24FAC4CDD22E}" dt="2022-04-27T08:58:19.974" v="24303"/>
          <ac:spMkLst>
            <pc:docMk/>
            <pc:sldMk cId="501357432" sldId="686"/>
            <ac:spMk id="8" creationId="{0DC8DD9A-A765-4B87-BD7B-C06FB7C20370}"/>
          </ac:spMkLst>
        </pc:spChg>
        <pc:spChg chg="mod">
          <ac:chgData name="Tan Yong-Jia, Naaman" userId="795557a4-54cd-49c9-a8ed-2a04582a7def" providerId="ADAL" clId="{E520E956-AC60-4142-B4DA-24FAC4CDD22E}" dt="2022-04-27T08:58:19.974" v="24303"/>
          <ac:spMkLst>
            <pc:docMk/>
            <pc:sldMk cId="501357432" sldId="686"/>
            <ac:spMk id="9" creationId="{55A08E92-6CFB-4D16-86B6-C37289B58BF5}"/>
          </ac:spMkLst>
        </pc:spChg>
        <pc:grpChg chg="add mod">
          <ac:chgData name="Tan Yong-Jia, Naaman" userId="795557a4-54cd-49c9-a8ed-2a04582a7def" providerId="ADAL" clId="{E520E956-AC60-4142-B4DA-24FAC4CDD22E}" dt="2022-04-27T08:58:19.974" v="24303"/>
          <ac:grpSpMkLst>
            <pc:docMk/>
            <pc:sldMk cId="501357432" sldId="686"/>
            <ac:grpSpMk id="5" creationId="{9AC2DDBA-95F8-4442-A4E9-5C821F6B20E0}"/>
          </ac:grpSpMkLst>
        </pc:grpChg>
        <pc:picChg chg="add">
          <ac:chgData name="Tan Yong-Jia, Naaman" userId="795557a4-54cd-49c9-a8ed-2a04582a7def" providerId="ADAL" clId="{E520E956-AC60-4142-B4DA-24FAC4CDD22E}" dt="2022-04-27T08:58:15.484" v="24302" actId="22"/>
          <ac:picMkLst>
            <pc:docMk/>
            <pc:sldMk cId="501357432" sldId="686"/>
            <ac:picMk id="3" creationId="{B2151CF0-652B-41A0-B4EA-6A85BA142C8D}"/>
          </ac:picMkLst>
        </pc:picChg>
      </pc:sldChg>
    </pc:docChg>
  </pc:docChgLst>
  <pc:docChgLst>
    <pc:chgData name="Chen Yuanbo" userId="S::e0309951@u.nus.edu::589d38bc-0875-4dae-90df-c90e51c4fb59" providerId="AD" clId="Web-{8464849D-258D-F41D-72F6-BDBC72119AFC}"/>
    <pc:docChg chg="modSld">
      <pc:chgData name="Chen Yuanbo" userId="S::e0309951@u.nus.edu::589d38bc-0875-4dae-90df-c90e51c4fb59" providerId="AD" clId="Web-{8464849D-258D-F41D-72F6-BDBC72119AFC}" dt="2022-04-25T13:15:46.740" v="26"/>
      <pc:docMkLst>
        <pc:docMk/>
      </pc:docMkLst>
      <pc:sldChg chg="modSp">
        <pc:chgData name="Chen Yuanbo" userId="S::e0309951@u.nus.edu::589d38bc-0875-4dae-90df-c90e51c4fb59" providerId="AD" clId="Web-{8464849D-258D-F41D-72F6-BDBC72119AFC}" dt="2022-04-25T13:15:46.740" v="26"/>
        <pc:sldMkLst>
          <pc:docMk/>
          <pc:sldMk cId="3826827212" sldId="521"/>
        </pc:sldMkLst>
        <pc:graphicFrameChg chg="mod modGraphic">
          <ac:chgData name="Chen Yuanbo" userId="S::e0309951@u.nus.edu::589d38bc-0875-4dae-90df-c90e51c4fb59" providerId="AD" clId="Web-{8464849D-258D-F41D-72F6-BDBC72119AFC}" dt="2022-04-25T13:15:46.740" v="26"/>
          <ac:graphicFrameMkLst>
            <pc:docMk/>
            <pc:sldMk cId="3826827212" sldId="521"/>
            <ac:graphicFrameMk id="3" creationId="{F09426D1-562C-44F0-8D02-37FC51E1C4DB}"/>
          </ac:graphicFrameMkLst>
        </pc:graphicFrameChg>
      </pc:sldChg>
    </pc:docChg>
  </pc:docChgLst>
  <pc:docChgLst>
    <pc:chgData name="Chen Yuanbo" userId="S::e0309951@u.nus.edu::589d38bc-0875-4dae-90df-c90e51c4fb59" providerId="AD" clId="Web-{3BDEB73C-AAFA-27C8-841D-CF8B8BDEFC63}"/>
    <pc:docChg chg="modSld">
      <pc:chgData name="Chen Yuanbo" userId="S::e0309951@u.nus.edu::589d38bc-0875-4dae-90df-c90e51c4fb59" providerId="AD" clId="Web-{3BDEB73C-AAFA-27C8-841D-CF8B8BDEFC63}" dt="2022-04-27T02:40:03.823" v="57"/>
      <pc:docMkLst>
        <pc:docMk/>
      </pc:docMkLst>
      <pc:sldChg chg="modSp">
        <pc:chgData name="Chen Yuanbo" userId="S::e0309951@u.nus.edu::589d38bc-0875-4dae-90df-c90e51c4fb59" providerId="AD" clId="Web-{3BDEB73C-AAFA-27C8-841D-CF8B8BDEFC63}" dt="2022-04-27T01:54:14.585" v="30" actId="20577"/>
        <pc:sldMkLst>
          <pc:docMk/>
          <pc:sldMk cId="3923185775" sldId="537"/>
        </pc:sldMkLst>
        <pc:spChg chg="mod">
          <ac:chgData name="Chen Yuanbo" userId="S::e0309951@u.nus.edu::589d38bc-0875-4dae-90df-c90e51c4fb59" providerId="AD" clId="Web-{3BDEB73C-AAFA-27C8-841D-CF8B8BDEFC63}" dt="2022-04-27T01:54:14.585" v="30" actId="20577"/>
          <ac:spMkLst>
            <pc:docMk/>
            <pc:sldMk cId="3923185775" sldId="537"/>
            <ac:spMk id="11" creationId="{85086AE8-EB32-4D71-9277-629826C8A428}"/>
          </ac:spMkLst>
        </pc:spChg>
      </pc:sldChg>
      <pc:sldChg chg="modSp">
        <pc:chgData name="Chen Yuanbo" userId="S::e0309951@u.nus.edu::589d38bc-0875-4dae-90df-c90e51c4fb59" providerId="AD" clId="Web-{3BDEB73C-AAFA-27C8-841D-CF8B8BDEFC63}" dt="2022-04-27T02:08:54.761" v="33" actId="20577"/>
        <pc:sldMkLst>
          <pc:docMk/>
          <pc:sldMk cId="882404641" sldId="556"/>
        </pc:sldMkLst>
        <pc:spChg chg="mod">
          <ac:chgData name="Chen Yuanbo" userId="S::e0309951@u.nus.edu::589d38bc-0875-4dae-90df-c90e51c4fb59" providerId="AD" clId="Web-{3BDEB73C-AAFA-27C8-841D-CF8B8BDEFC63}" dt="2022-04-27T02:08:54.761" v="33" actId="20577"/>
          <ac:spMkLst>
            <pc:docMk/>
            <pc:sldMk cId="882404641" sldId="556"/>
            <ac:spMk id="12" creationId="{943F7729-558D-4CC9-8313-D0CB524A2750}"/>
          </ac:spMkLst>
        </pc:spChg>
      </pc:sldChg>
      <pc:sldChg chg="modSp">
        <pc:chgData name="Chen Yuanbo" userId="S::e0309951@u.nus.edu::589d38bc-0875-4dae-90df-c90e51c4fb59" providerId="AD" clId="Web-{3BDEB73C-AAFA-27C8-841D-CF8B8BDEFC63}" dt="2022-04-27T02:40:03.823" v="57"/>
        <pc:sldMkLst>
          <pc:docMk/>
          <pc:sldMk cId="920175656" sldId="592"/>
        </pc:sldMkLst>
        <pc:graphicFrameChg chg="mod modGraphic">
          <ac:chgData name="Chen Yuanbo" userId="S::e0309951@u.nus.edu::589d38bc-0875-4dae-90df-c90e51c4fb59" providerId="AD" clId="Web-{3BDEB73C-AAFA-27C8-841D-CF8B8BDEFC63}" dt="2022-04-27T02:40:03.823" v="57"/>
          <ac:graphicFrameMkLst>
            <pc:docMk/>
            <pc:sldMk cId="920175656" sldId="592"/>
            <ac:graphicFrameMk id="4" creationId="{89049B4E-C544-A039-327E-ED7D40816EC1}"/>
          </ac:graphicFrameMkLst>
        </pc:graphicFrameChg>
      </pc:sldChg>
      <pc:sldChg chg="modSp">
        <pc:chgData name="Chen Yuanbo" userId="S::e0309951@u.nus.edu::589d38bc-0875-4dae-90df-c90e51c4fb59" providerId="AD" clId="Web-{3BDEB73C-AAFA-27C8-841D-CF8B8BDEFC63}" dt="2022-04-27T01:46:25.333" v="4" actId="20577"/>
        <pc:sldMkLst>
          <pc:docMk/>
          <pc:sldMk cId="3576371445" sldId="604"/>
        </pc:sldMkLst>
        <pc:spChg chg="mod">
          <ac:chgData name="Chen Yuanbo" userId="S::e0309951@u.nus.edu::589d38bc-0875-4dae-90df-c90e51c4fb59" providerId="AD" clId="Web-{3BDEB73C-AAFA-27C8-841D-CF8B8BDEFC63}" dt="2022-04-27T01:46:25.333" v="4" actId="20577"/>
          <ac:spMkLst>
            <pc:docMk/>
            <pc:sldMk cId="3576371445" sldId="604"/>
            <ac:spMk id="11" creationId="{311CCD82-6A5D-4776-9C43-8C9C9F1041C8}"/>
          </ac:spMkLst>
        </pc:spChg>
      </pc:sldChg>
    </pc:docChg>
  </pc:docChgLst>
  <pc:docChgLst>
    <pc:chgData name="Chen Yuanbo" userId="S::e0309951@u.nus.edu::589d38bc-0875-4dae-90df-c90e51c4fb59" providerId="AD" clId="Web-{CAB083CF-7DD8-08C1-5627-DF30E1D0AF3B}"/>
    <pc:docChg chg="addSld modSld sldOrd">
      <pc:chgData name="Chen Yuanbo" userId="S::e0309951@u.nus.edu::589d38bc-0875-4dae-90df-c90e51c4fb59" providerId="AD" clId="Web-{CAB083CF-7DD8-08C1-5627-DF30E1D0AF3B}" dt="2022-04-18T09:31:38.229" v="648"/>
      <pc:docMkLst>
        <pc:docMk/>
      </pc:docMkLst>
      <pc:sldChg chg="addSp delSp modSp new mod ord modShow">
        <pc:chgData name="Chen Yuanbo" userId="S::e0309951@u.nus.edu::589d38bc-0875-4dae-90df-c90e51c4fb59" providerId="AD" clId="Web-{CAB083CF-7DD8-08C1-5627-DF30E1D0AF3B}" dt="2022-04-18T09:31:38.229" v="648"/>
        <pc:sldMkLst>
          <pc:docMk/>
          <pc:sldMk cId="920175656" sldId="592"/>
        </pc:sldMkLst>
        <pc:spChg chg="mod">
          <ac:chgData name="Chen Yuanbo" userId="S::e0309951@u.nus.edu::589d38bc-0875-4dae-90df-c90e51c4fb59" providerId="AD" clId="Web-{CAB083CF-7DD8-08C1-5627-DF30E1D0AF3B}" dt="2022-04-18T09:13:13.319" v="6" actId="20577"/>
          <ac:spMkLst>
            <pc:docMk/>
            <pc:sldMk cId="920175656" sldId="592"/>
            <ac:spMk id="2" creationId="{7323CEA1-4525-E159-DFA9-FCAA16E0C3A0}"/>
          </ac:spMkLst>
        </pc:spChg>
        <pc:spChg chg="del">
          <ac:chgData name="Chen Yuanbo" userId="S::e0309951@u.nus.edu::589d38bc-0875-4dae-90df-c90e51c4fb59" providerId="AD" clId="Web-{CAB083CF-7DD8-08C1-5627-DF30E1D0AF3B}" dt="2022-04-18T09:13:30.772" v="8"/>
          <ac:spMkLst>
            <pc:docMk/>
            <pc:sldMk cId="920175656" sldId="592"/>
            <ac:spMk id="3" creationId="{F616BBF2-B0D6-E62D-2FAA-79E35AAA828D}"/>
          </ac:spMkLst>
        </pc:spChg>
        <pc:graphicFrameChg chg="add mod ord modGraphic">
          <ac:chgData name="Chen Yuanbo" userId="S::e0309951@u.nus.edu::589d38bc-0875-4dae-90df-c90e51c4fb59" providerId="AD" clId="Web-{CAB083CF-7DD8-08C1-5627-DF30E1D0AF3B}" dt="2022-04-18T09:31:38.229" v="648"/>
          <ac:graphicFrameMkLst>
            <pc:docMk/>
            <pc:sldMk cId="920175656" sldId="592"/>
            <ac:graphicFrameMk id="4" creationId="{89049B4E-C544-A039-327E-ED7D40816EC1}"/>
          </ac:graphicFrameMkLst>
        </pc:graphicFrameChg>
        <pc:graphicFrameChg chg="add del mod">
          <ac:chgData name="Chen Yuanbo" userId="S::e0309951@u.nus.edu::589d38bc-0875-4dae-90df-c90e51c4fb59" providerId="AD" clId="Web-{CAB083CF-7DD8-08C1-5627-DF30E1D0AF3B}" dt="2022-04-18T09:26:19.302" v="468"/>
          <ac:graphicFrameMkLst>
            <pc:docMk/>
            <pc:sldMk cId="920175656" sldId="592"/>
            <ac:graphicFrameMk id="6" creationId="{702D42BD-D110-561B-F552-B9E73DD905C0}"/>
          </ac:graphicFrameMkLst>
        </pc:graphicFrameChg>
        <pc:graphicFrameChg chg="add del mod">
          <ac:chgData name="Chen Yuanbo" userId="S::e0309951@u.nus.edu::589d38bc-0875-4dae-90df-c90e51c4fb59" providerId="AD" clId="Web-{CAB083CF-7DD8-08C1-5627-DF30E1D0AF3B}" dt="2022-04-18T09:26:16.411" v="467"/>
          <ac:graphicFrameMkLst>
            <pc:docMk/>
            <pc:sldMk cId="920175656" sldId="592"/>
            <ac:graphicFrameMk id="8" creationId="{691367A3-2747-4518-4DB4-A1784CF9C30F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C0FE9-3197-4285-869A-E80919F7FBF0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5D2B0-352D-4CE7-A6B7-5AAE374D2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564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D0E5C-125A-44A5-8446-03C726FBF25F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53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3C4D-25D4-465B-B359-A96223526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1F87D-944C-473D-B5F8-9CB3A58BA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0855B-C8D4-46DB-969C-F6AC42215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58125-1AD9-4485-8236-7D573160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68133-D85C-4EDE-A875-75F232A4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344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66B6-5AEE-4988-9EFF-37D853DE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D1E1B-F21D-444B-AD77-A98ED2CB8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46128-4EE5-4D7C-82F0-E0AF5794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2F540-E5FB-4C3C-8ECE-BE320EF5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CC9C0-56C4-4DEF-ADD8-A26DFCC2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871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B3ADD-8F92-4285-AB7F-C8E4D4C127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0B9EA-D1AA-4D26-BDE0-DFC26DB1A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CEC3E-D3A1-4BD1-9328-F1D848C9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FB4BB-C4C8-41E7-BC07-256652B0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18C8B-E9A9-4CB2-92E7-301B2B97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85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3EBDD-80B2-4A1E-B2A4-7D74C008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E2F8B-3A82-4D68-87E3-B2778A99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8A45F-4D25-423E-A80E-A3B57CA2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E270E-64A6-4819-9198-03172958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3C93-867F-4334-B2F2-B5E5EAE22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6350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ECBF-6102-4A06-9E85-D3562D370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0E8A6-424D-4DAE-8B3C-634E4F960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35FBF-4307-4B33-9F91-CA677682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8AED4-1C9B-46F5-8B91-BB3A4BBE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347A-75E9-456D-B1B2-86891FF9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836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DED2-4D1F-4611-8BF1-58161646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1A44B-DA10-4520-8933-B7D9DF4FB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7312-FF00-45A0-9376-8E6BF7DF2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DC2B1-C94C-49C4-AE5C-2C8CEA0F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9D7FE-5503-472B-9FDF-D5EB07F6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EB191-3106-4D64-A512-0EC61BF4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688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2F9C-8632-4B9A-A94F-5713A149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4B2C1-C735-4A0A-9D70-DAF8A68BB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E41EF-6312-4AA7-8DB4-F5B69D7AB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FCC68-4235-4A47-89C5-D1C471A46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B9366-5477-4D1F-B4E0-E1E2863C6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D2C36-966A-4EA5-8C35-B2E6821C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457B8-5679-4F65-8E2F-4B785ED3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C3E7F4-ADFB-46C5-AE79-5D7CD57A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53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D1C6-0000-48E7-8D20-C81F095D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C161FC-690A-44E7-9801-E0C098AB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BA7B0-80AB-496F-80AF-948F62B6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E6116-D268-4912-BB21-BFEF940F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59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139E4-D9E9-488D-A65B-742B2B2D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05A000-A0AE-466E-979E-FE8CA55FE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578E0-B617-477F-B92D-5E66841D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677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3A67-F5CD-4C26-AE4B-6DADFEF5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59B64-2D5F-4721-914B-AF44D3D0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BF0C9-368B-4DDE-90ED-22513397D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AB9EB-B057-4D7E-9EA3-3CCDE4F9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F6A9F-C5CE-43A7-B1E6-F14E4F9B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7E46D-264D-4B03-91EE-83AE3BC3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293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F256-8A62-4AB5-A3F3-57E9E653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98A21-EEBD-4FC2-8771-4F43A13FCE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52588-AF8B-4B2E-B8F8-718CCB920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5BBFC-72CB-4D8F-B9D7-C5E0C02C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72498-9487-40BC-8B4C-AAE733BB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8F72A-570C-45E5-8917-DB7E8470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911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E2AC9E-6C40-4894-837A-173D681C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3B43-B3EC-481E-AEDC-DAAD0CD5C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84910-5DD4-4469-BCF8-906E094DD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511BA-D05F-4BF3-A960-54BFDE0DA827}" type="datetimeFigureOut">
              <a:rPr lang="en-SG" smtClean="0"/>
              <a:t>27/4/2022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9F29D-FC31-4BC3-A974-16F419608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15F41-E5A7-42A7-B283-8106A331A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A5E05-35D7-4218-BDF0-77E4DB9AE0D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61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B1B9FC-9302-4107-959F-5E4800FF7EC9}"/>
              </a:ext>
            </a:extLst>
          </p:cNvPr>
          <p:cNvSpPr/>
          <p:nvPr/>
        </p:nvSpPr>
        <p:spPr>
          <a:xfrm>
            <a:off x="6103866" y="3722582"/>
            <a:ext cx="3044067" cy="121056"/>
          </a:xfrm>
          <a:prstGeom prst="rect">
            <a:avLst/>
          </a:prstGeom>
          <a:solidFill>
            <a:srgbClr val="7ECEFD"/>
          </a:solidFill>
          <a:ln>
            <a:solidFill>
              <a:srgbClr val="7EC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9A6608-D40B-4557-B027-8A23565AACBD}"/>
              </a:ext>
            </a:extLst>
          </p:cNvPr>
          <p:cNvSpPr/>
          <p:nvPr/>
        </p:nvSpPr>
        <p:spPr>
          <a:xfrm>
            <a:off x="0" y="3722582"/>
            <a:ext cx="3044067" cy="121056"/>
          </a:xfrm>
          <a:prstGeom prst="rect">
            <a:avLst/>
          </a:prstGeom>
          <a:solidFill>
            <a:srgbClr val="17B890"/>
          </a:solidFill>
          <a:ln>
            <a:solidFill>
              <a:srgbClr val="17B8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AF97FA-6EFD-4A70-AB5F-1F97124AE363}"/>
              </a:ext>
            </a:extLst>
          </p:cNvPr>
          <p:cNvSpPr/>
          <p:nvPr/>
        </p:nvSpPr>
        <p:spPr>
          <a:xfrm>
            <a:off x="3044067" y="3722582"/>
            <a:ext cx="3044067" cy="1210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06DAC2-1817-4B47-ADB2-C3EDF4750B43}"/>
              </a:ext>
            </a:extLst>
          </p:cNvPr>
          <p:cNvSpPr/>
          <p:nvPr/>
        </p:nvSpPr>
        <p:spPr>
          <a:xfrm>
            <a:off x="9147933" y="3722582"/>
            <a:ext cx="3044067" cy="121056"/>
          </a:xfrm>
          <a:prstGeom prst="rect">
            <a:avLst/>
          </a:prstGeom>
          <a:solidFill>
            <a:srgbClr val="6153CC"/>
          </a:solidFill>
          <a:ln>
            <a:solidFill>
              <a:srgbClr val="615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82CF60-E714-4363-8426-D3E8B174C98D}"/>
              </a:ext>
            </a:extLst>
          </p:cNvPr>
          <p:cNvSpPr/>
          <p:nvPr/>
        </p:nvSpPr>
        <p:spPr>
          <a:xfrm>
            <a:off x="6298225" y="3329493"/>
            <a:ext cx="2643673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SG">
                <a:solidFill>
                  <a:srgbClr val="2185C5"/>
                </a:solidFill>
                <a:latin typeface="Raleway"/>
              </a:rPr>
              <a:t>Experiments &amp; analysis</a:t>
            </a:r>
            <a:endParaRPr lang="en-SG">
              <a:solidFill>
                <a:srgbClr val="2185C5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581FAA-9DC4-4925-91CE-DA6C563A941A}"/>
              </a:ext>
            </a:extLst>
          </p:cNvPr>
          <p:cNvSpPr/>
          <p:nvPr/>
        </p:nvSpPr>
        <p:spPr>
          <a:xfrm>
            <a:off x="4065008" y="3329493"/>
            <a:ext cx="1002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C49500"/>
                </a:solidFill>
                <a:latin typeface="Raleway" panose="020B0503030101060003" pitchFamily="34" charset="0"/>
              </a:rPr>
              <a:t>Dataset</a:t>
            </a:r>
            <a:endParaRPr lang="en-SG">
              <a:solidFill>
                <a:srgbClr val="C49500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43E49E-C20F-413C-8390-FCFC062BC76D}"/>
              </a:ext>
            </a:extLst>
          </p:cNvPr>
          <p:cNvSpPr/>
          <p:nvPr/>
        </p:nvSpPr>
        <p:spPr>
          <a:xfrm>
            <a:off x="781290" y="3329493"/>
            <a:ext cx="148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128C6F"/>
                </a:solidFill>
                <a:latin typeface="Raleway" panose="020B0503030101060003" pitchFamily="34" charset="0"/>
              </a:rPr>
              <a:t>Introduction</a:t>
            </a:r>
            <a:endParaRPr lang="en-SG">
              <a:solidFill>
                <a:srgbClr val="128C6F"/>
              </a:solidFill>
              <a:latin typeface="Raleway" panose="020B05030301010600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411CD-E00B-4B6F-84D3-625E17DAE8F7}"/>
              </a:ext>
            </a:extLst>
          </p:cNvPr>
          <p:cNvSpPr/>
          <p:nvPr/>
        </p:nvSpPr>
        <p:spPr>
          <a:xfrm>
            <a:off x="9925219" y="3329493"/>
            <a:ext cx="1489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  <a:latin typeface="Raleway" panose="020B0503030101060003" pitchFamily="34" charset="0"/>
              </a:rPr>
              <a:t>Conclusions</a:t>
            </a:r>
            <a:endParaRPr lang="en-SG">
              <a:solidFill>
                <a:srgbClr val="7030A0"/>
              </a:solidFill>
              <a:latin typeface="Raleway" panose="020B05030301010600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0196A-8462-4DD5-814A-D75BD3A6A600}"/>
              </a:ext>
            </a:extLst>
          </p:cNvPr>
          <p:cNvGrpSpPr/>
          <p:nvPr/>
        </p:nvGrpSpPr>
        <p:grpSpPr>
          <a:xfrm>
            <a:off x="3450081" y="1221243"/>
            <a:ext cx="5291834" cy="1275125"/>
            <a:chOff x="3450097" y="790460"/>
            <a:chExt cx="5291834" cy="12751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973702-6225-4C18-9261-9542A838AE1B}"/>
                </a:ext>
              </a:extLst>
            </p:cNvPr>
            <p:cNvSpPr txBox="1"/>
            <p:nvPr/>
          </p:nvSpPr>
          <p:spPr>
            <a:xfrm>
              <a:off x="3450097" y="790460"/>
              <a:ext cx="5291834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5500" b="1">
                  <a:latin typeface="Raleway" panose="020B0503030101060003" pitchFamily="34" charset="0"/>
                  <a:cs typeface="Raavi" panose="020B0502040204020203" pitchFamily="34" charset="0"/>
                </a:rPr>
                <a:t>CS4243 project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639385-1DA2-4D2C-BE08-AA716358B3DC}"/>
                </a:ext>
              </a:extLst>
            </p:cNvPr>
            <p:cNvSpPr txBox="1"/>
            <p:nvPr/>
          </p:nvSpPr>
          <p:spPr>
            <a:xfrm>
              <a:off x="4188324" y="1696253"/>
              <a:ext cx="3815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Raleway" panose="020B0503030101060003" pitchFamily="34" charset="0"/>
                  <a:cs typeface="Raavi" panose="020B0502040204020203" pitchFamily="34" charset="0"/>
                </a:rPr>
                <a:t>Image inpainting on Frogs dataset</a:t>
              </a:r>
              <a:endParaRPr lang="en-SG">
                <a:latin typeface="Raleway" panose="020B0503030101060003" pitchFamily="34" charset="0"/>
                <a:cs typeface="Raavi" panose="020B0502040204020203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A3AC882-2009-4AD1-8815-899ED1DA94BB}"/>
              </a:ext>
            </a:extLst>
          </p:cNvPr>
          <p:cNvSpPr/>
          <p:nvPr/>
        </p:nvSpPr>
        <p:spPr>
          <a:xfrm>
            <a:off x="4078279" y="4338624"/>
            <a:ext cx="4088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err="1">
                <a:latin typeface="Raleway" panose="020B0503030101060003" pitchFamily="34" charset="0"/>
              </a:rPr>
              <a:t>Chetwin</a:t>
            </a:r>
            <a:r>
              <a:rPr lang="en-US">
                <a:latin typeface="Raleway" panose="020B0503030101060003" pitchFamily="34" charset="0"/>
              </a:rPr>
              <a:t> Low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646E85-8D68-4558-A002-BBD8F9BF7898}"/>
              </a:ext>
            </a:extLst>
          </p:cNvPr>
          <p:cNvSpPr/>
          <p:nvPr/>
        </p:nvSpPr>
        <p:spPr>
          <a:xfrm>
            <a:off x="780410" y="4338621"/>
            <a:ext cx="4404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Raleway" panose="020B0503030101060003" pitchFamily="34" charset="0"/>
              </a:rPr>
              <a:t>Naaman Tan</a:t>
            </a:r>
          </a:p>
        </p:txBody>
      </p:sp>
      <p:pic>
        <p:nvPicPr>
          <p:cNvPr id="15" name="Picture 14" descr="A person standing on a beach&#10;&#10;Description automatically generated with medium confidence">
            <a:extLst>
              <a:ext uri="{FF2B5EF4-FFF2-40B4-BE49-F238E27FC236}">
                <a16:creationId xmlns:a16="http://schemas.microsoft.com/office/drawing/2014/main" id="{9C381696-889E-44AC-B416-A1AFBCFCC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6" t="13306" r="35089" b="59353"/>
          <a:stretch/>
        </p:blipFill>
        <p:spPr>
          <a:xfrm>
            <a:off x="2262786" y="4857038"/>
            <a:ext cx="1440000" cy="1440000"/>
          </a:xfrm>
          <a:prstGeom prst="ellipse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0F2287-C29C-45E3-9BCE-A59A31396E52}"/>
              </a:ext>
            </a:extLst>
          </p:cNvPr>
          <p:cNvSpPr/>
          <p:nvPr/>
        </p:nvSpPr>
        <p:spPr>
          <a:xfrm>
            <a:off x="7203993" y="4338624"/>
            <a:ext cx="4088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Raleway" panose="020B0503030101060003" pitchFamily="34" charset="0"/>
              </a:rPr>
              <a:t>Chen Yuan Bo</a:t>
            </a:r>
          </a:p>
        </p:txBody>
      </p:sp>
      <p:pic>
        <p:nvPicPr>
          <p:cNvPr id="25" name="Picture 24" descr="A person standing in front of a painting&#10;&#10;Description automatically generated with medium confidence">
            <a:extLst>
              <a:ext uri="{FF2B5EF4-FFF2-40B4-BE49-F238E27FC236}">
                <a16:creationId xmlns:a16="http://schemas.microsoft.com/office/drawing/2014/main" id="{8BA0600B-B27A-49D7-AFF1-5A48F17020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7" t="13600" r="40933" b="50858"/>
          <a:stretch/>
        </p:blipFill>
        <p:spPr>
          <a:xfrm>
            <a:off x="8528380" y="4857038"/>
            <a:ext cx="1440000" cy="1440000"/>
          </a:xfrm>
          <a:prstGeom prst="ellipse">
            <a:avLst/>
          </a:prstGeom>
        </p:spPr>
      </p:pic>
      <p:pic>
        <p:nvPicPr>
          <p:cNvPr id="38914" name="Picture 2" descr="Profile photo of Chetwin Low">
            <a:extLst>
              <a:ext uri="{FF2B5EF4-FFF2-40B4-BE49-F238E27FC236}">
                <a16:creationId xmlns:a16="http://schemas.microsoft.com/office/drawing/2014/main" id="{6B3C6184-140A-4CC8-AB8F-F2DFEB36E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-283" r="16156" b="34950"/>
          <a:stretch/>
        </p:blipFill>
        <p:spPr bwMode="auto">
          <a:xfrm>
            <a:off x="5390747" y="4857038"/>
            <a:ext cx="1394774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Profile photo of Yuan Bo Chen">
            <a:extLst>
              <a:ext uri="{FF2B5EF4-FFF2-40B4-BE49-F238E27FC236}">
                <a16:creationId xmlns:a16="http://schemas.microsoft.com/office/drawing/2014/main" id="{1CDB4852-3AE0-49D3-B8F5-8B4A42A2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272" y="4786196"/>
            <a:ext cx="1584000" cy="1584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1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Dataset construction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050" name="Picture 2" descr="iNaturalist and Seek — Aspetuck Land Trust">
            <a:extLst>
              <a:ext uri="{FF2B5EF4-FFF2-40B4-BE49-F238E27FC236}">
                <a16:creationId xmlns:a16="http://schemas.microsoft.com/office/drawing/2014/main" id="{8DC034EA-2D84-4478-B82B-A57A9E5B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55" y="1429483"/>
            <a:ext cx="1734925" cy="8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1CCD82-6A5D-4776-9C43-8C9C9F1041C8}"/>
              </a:ext>
            </a:extLst>
          </p:cNvPr>
          <p:cNvSpPr/>
          <p:nvPr/>
        </p:nvSpPr>
        <p:spPr>
          <a:xfrm>
            <a:off x="713170" y="1550984"/>
            <a:ext cx="10633710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err="1">
                <a:latin typeface="Raleway" panose="020B0503030101060003" pitchFamily="34" charset="0"/>
              </a:rPr>
              <a:t>iNaturalist</a:t>
            </a:r>
            <a:r>
              <a:rPr lang="en-SG" sz="2400">
                <a:latin typeface="Raleway" panose="020B0503030101060003" pitchFamily="34" charset="0"/>
              </a:rPr>
              <a:t> is a crowdsourced species identification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91 million observations, 344k species</a:t>
            </a: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905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#3: patch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Qualitatively and quantitatively the best model so far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Generated images are good, even on challenging scenes involving a lot of lines and colours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5212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#3: patch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Qualitatively and quantitatively the best model so far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Generated images are good, even on challenging scenes involving a lot of lines and colours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&gt; How can we improve things on the </a:t>
            </a:r>
            <a:r>
              <a:rPr lang="en-SG" sz="2400" i="1" dirty="0">
                <a:solidFill>
                  <a:srgbClr val="000000"/>
                </a:solidFill>
                <a:latin typeface="Raleway" panose="020B0503030101060003" pitchFamily="34" charset="0"/>
              </a:rPr>
              <a:t>generator’s</a:t>
            </a: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 side?</a:t>
            </a:r>
          </a:p>
        </p:txBody>
      </p:sp>
    </p:spTree>
    <p:extLst>
      <p:ext uri="{BB962C8B-B14F-4D97-AF65-F5344CB8AC3E}">
        <p14:creationId xmlns:p14="http://schemas.microsoft.com/office/powerpoint/2010/main" val="2412656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#3: patch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Qualitatively and quantitatively the best model so far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Generated images are good, even on challenging scenes involving a lot of lines and colours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&gt; How can we improve things on the </a:t>
            </a:r>
            <a:r>
              <a:rPr lang="en-SG" sz="2400" i="1" dirty="0">
                <a:solidFill>
                  <a:srgbClr val="000000"/>
                </a:solidFill>
                <a:latin typeface="Raleway" panose="020B0503030101060003" pitchFamily="34" charset="0"/>
              </a:rPr>
              <a:t>generator’s</a:t>
            </a: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 side?</a:t>
            </a:r>
          </a:p>
          <a:p>
            <a:r>
              <a:rPr lang="en-SG" sz="2400" b="1" dirty="0">
                <a:latin typeface="Raleway" panose="020B0503030101060003" pitchFamily="34" charset="0"/>
              </a:rPr>
              <a:t>&gt; Idea: Simplify the task</a:t>
            </a:r>
          </a:p>
        </p:txBody>
      </p:sp>
    </p:spTree>
    <p:extLst>
      <p:ext uri="{BB962C8B-B14F-4D97-AF65-F5344CB8AC3E}">
        <p14:creationId xmlns:p14="http://schemas.microsoft.com/office/powerpoint/2010/main" val="36883820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#3: patch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Qualitatively and quantitatively the best model so far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Generated images are good, even on challenging scenes involving a lot of lines and colours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&gt; How can we improve things on the </a:t>
            </a:r>
            <a:r>
              <a:rPr lang="en-SG" sz="2400" i="1" dirty="0">
                <a:solidFill>
                  <a:srgbClr val="000000"/>
                </a:solidFill>
                <a:latin typeface="Raleway" panose="020B0503030101060003" pitchFamily="34" charset="0"/>
              </a:rPr>
              <a:t>generator’s</a:t>
            </a: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 side?</a:t>
            </a:r>
          </a:p>
          <a:p>
            <a:r>
              <a:rPr lang="en-SG" sz="2400" b="1" dirty="0">
                <a:latin typeface="Raleway" panose="020B0503030101060003" pitchFamily="34" charset="0"/>
              </a:rPr>
              <a:t>&gt; Idea: Simplify the task</a:t>
            </a:r>
          </a:p>
          <a:p>
            <a:r>
              <a:rPr lang="en-SG" sz="2400" b="1" dirty="0">
                <a:latin typeface="Raleway" panose="020B0503030101060003" pitchFamily="34" charset="0"/>
              </a:rPr>
              <a:t>&gt; get model to first predict </a:t>
            </a:r>
            <a:r>
              <a:rPr lang="en-SG" sz="2400" b="1" i="1" dirty="0">
                <a:latin typeface="Raleway" panose="020B0503030101060003" pitchFamily="34" charset="0"/>
              </a:rPr>
              <a:t>texture</a:t>
            </a:r>
            <a:r>
              <a:rPr lang="en-SG" sz="2400" b="1" dirty="0">
                <a:latin typeface="Raleway" panose="020B0503030101060003" pitchFamily="34" charset="0"/>
              </a:rPr>
              <a:t>, then use that to predict </a:t>
            </a:r>
            <a:r>
              <a:rPr lang="en-SG" sz="2400" b="1" i="1" dirty="0">
                <a:latin typeface="Raleway" panose="020B0503030101060003" pitchFamily="34" charset="0"/>
              </a:rPr>
              <a:t>colour!</a:t>
            </a: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95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1C5DFF-F607-4624-8C68-CA6767C40639}"/>
              </a:ext>
            </a:extLst>
          </p:cNvPr>
          <p:cNvSpPr/>
          <p:nvPr/>
        </p:nvSpPr>
        <p:spPr>
          <a:xfrm>
            <a:off x="713170" y="1550984"/>
            <a:ext cx="10633710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8387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1C5DFF-F607-4624-8C68-CA6767C40639}"/>
              </a:ext>
            </a:extLst>
          </p:cNvPr>
          <p:cNvSpPr/>
          <p:nvPr/>
        </p:nvSpPr>
        <p:spPr>
          <a:xfrm>
            <a:off x="713170" y="1550984"/>
            <a:ext cx="10633710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6172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1C5DFF-F607-4624-8C68-CA6767C40639}"/>
              </a:ext>
            </a:extLst>
          </p:cNvPr>
          <p:cNvSpPr/>
          <p:nvPr/>
        </p:nvSpPr>
        <p:spPr>
          <a:xfrm>
            <a:off x="713170" y="1550984"/>
            <a:ext cx="10633710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M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odel first predicts structure of image (</a:t>
            </a:r>
            <a:r>
              <a:rPr lang="en-SG" sz="2400" dirty="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gray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-scale).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363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1C5DFF-F607-4624-8C68-CA6767C40639}"/>
              </a:ext>
            </a:extLst>
          </p:cNvPr>
          <p:cNvSpPr/>
          <p:nvPr/>
        </p:nvSpPr>
        <p:spPr>
          <a:xfrm>
            <a:off x="713170" y="1550984"/>
            <a:ext cx="1063371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M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odel first predicts structure of image (</a:t>
            </a:r>
            <a:r>
              <a:rPr lang="en-SG" sz="2400" dirty="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gray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-scale).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Initial prediction then concatenated to original input, and passed into second model for final prediction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79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1C5DFF-F607-4624-8C68-CA6767C40639}"/>
              </a:ext>
            </a:extLst>
          </p:cNvPr>
          <p:cNvSpPr/>
          <p:nvPr/>
        </p:nvSpPr>
        <p:spPr>
          <a:xfrm>
            <a:off x="713170" y="1550984"/>
            <a:ext cx="10633710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M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odel first predicts structure of image (</a:t>
            </a:r>
            <a:r>
              <a:rPr lang="en-SG" sz="2400" dirty="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gray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-scale).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Initial prediction then concatenated to original input, and passed into second model for final prediction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Architecture Similar to coarse-to-fine networks for inpainting [12]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845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1C5DFF-F607-4624-8C68-CA6767C40639}"/>
              </a:ext>
            </a:extLst>
          </p:cNvPr>
          <p:cNvSpPr/>
          <p:nvPr/>
        </p:nvSpPr>
        <p:spPr>
          <a:xfrm>
            <a:off x="713170" y="1550984"/>
            <a:ext cx="1063371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M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odel first predicts structure of image (</a:t>
            </a:r>
            <a:r>
              <a:rPr lang="en-SG" sz="2400" dirty="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gray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-scale).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Initial prediction then concatenated to original input, and passed into second model for final prediction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Architecture Similar to coarse-to-fine networks for inpainting [12]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Based on Multi-task learning [13]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4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Dataset construction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050" name="Picture 2" descr="iNaturalist and Seek — Aspetuck Land Trust">
            <a:extLst>
              <a:ext uri="{FF2B5EF4-FFF2-40B4-BE49-F238E27FC236}">
                <a16:creationId xmlns:a16="http://schemas.microsoft.com/office/drawing/2014/main" id="{8DC034EA-2D84-4478-B82B-A57A9E5B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55" y="1429483"/>
            <a:ext cx="1734925" cy="8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1CCD82-6A5D-4776-9C43-8C9C9F1041C8}"/>
              </a:ext>
            </a:extLst>
          </p:cNvPr>
          <p:cNvSpPr/>
          <p:nvPr/>
        </p:nvSpPr>
        <p:spPr>
          <a:xfrm>
            <a:off x="713170" y="1550984"/>
            <a:ext cx="10633710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err="1">
                <a:latin typeface="Raleway" panose="020B0503030101060003" pitchFamily="34" charset="0"/>
              </a:rPr>
              <a:t>iNaturalist</a:t>
            </a:r>
            <a:r>
              <a:rPr lang="en-SG" sz="2400">
                <a:latin typeface="Raleway" panose="020B0503030101060003" pitchFamily="34" charset="0"/>
              </a:rPr>
              <a:t> is a crowdsourced species identification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91 million observations, 344k species</a:t>
            </a: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r>
              <a:rPr lang="en-SG" sz="2400">
                <a:latin typeface="Raleway" panose="020B0503030101060003" pitchFamily="34" charset="0"/>
              </a:rPr>
              <a:t>&gt; We pull all frog images from the last 2 years as our training dataset.</a:t>
            </a: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5344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1C5DFF-F607-4624-8C68-CA6767C40639}"/>
              </a:ext>
            </a:extLst>
          </p:cNvPr>
          <p:cNvSpPr/>
          <p:nvPr/>
        </p:nvSpPr>
        <p:spPr>
          <a:xfrm>
            <a:off x="713170" y="1550984"/>
            <a:ext cx="10633710" cy="563231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M</a:t>
            </a: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odel first predicts structure of image (</a:t>
            </a:r>
            <a:r>
              <a:rPr lang="en-SG" sz="240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gray</a:t>
            </a: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-scale).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Initial prediction then concatenated to original input, and passed into second model for final prediction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Architecture Similar to coarse-to-fine networks for inpainting [12]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Based on Multi-task learning [13]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latin typeface="Raleway" panose="020B0503030101060003" pitchFamily="34" charset="0"/>
              </a:rPr>
              <a:t>Generator </a:t>
            </a: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Same as experiment #1, except two generators linked together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latin typeface="Raleway" panose="020B0503030101060003" pitchFamily="34" charset="0"/>
              </a:rPr>
              <a:t>Discriminator </a:t>
            </a: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Same as experiment #1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This way, we can isolate the gains from architectural differences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993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5BE014-6B17-4945-8319-0C49BE500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000"/>
          <a:stretch/>
        </p:blipFill>
        <p:spPr>
          <a:xfrm>
            <a:off x="464231" y="738000"/>
            <a:ext cx="11410365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err="1">
                <a:solidFill>
                  <a:schemeClr val="bg1"/>
                </a:solidFill>
                <a:latin typeface="Raleway"/>
              </a:rPr>
              <a:t>EdgeGAN@alpha</a:t>
            </a:r>
            <a:r>
              <a:rPr lang="en-US" sz="4000">
                <a:solidFill>
                  <a:schemeClr val="bg1"/>
                </a:solidFill>
                <a:latin typeface="Raleway"/>
              </a:rPr>
              <a:t>=1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F32A0-C3AD-48C3-A8F4-DBB94D04DDF7}"/>
              </a:ext>
            </a:extLst>
          </p:cNvPr>
          <p:cNvSpPr/>
          <p:nvPr/>
        </p:nvSpPr>
        <p:spPr>
          <a:xfrm>
            <a:off x="21336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714302-7004-44EC-B74B-22E2B32D8BFF}"/>
              </a:ext>
            </a:extLst>
          </p:cNvPr>
          <p:cNvSpPr/>
          <p:nvPr/>
        </p:nvSpPr>
        <p:spPr>
          <a:xfrm>
            <a:off x="21336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2894B-E753-4FED-8228-A2DB2BF9E6DD}"/>
              </a:ext>
            </a:extLst>
          </p:cNvPr>
          <p:cNvSpPr/>
          <p:nvPr/>
        </p:nvSpPr>
        <p:spPr>
          <a:xfrm>
            <a:off x="21336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83B495-ED15-4320-8373-06CD088021DF}"/>
              </a:ext>
            </a:extLst>
          </p:cNvPr>
          <p:cNvSpPr/>
          <p:nvPr/>
        </p:nvSpPr>
        <p:spPr>
          <a:xfrm>
            <a:off x="3769360" y="4545518"/>
            <a:ext cx="427736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Generally good, but sometimes some distorted images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975869C-6488-469B-99DC-A6E26B44AF6C}"/>
              </a:ext>
            </a:extLst>
          </p:cNvPr>
          <p:cNvSpPr/>
          <p:nvPr/>
        </p:nvSpPr>
        <p:spPr>
          <a:xfrm>
            <a:off x="7975600" y="4714240"/>
            <a:ext cx="780924" cy="660400"/>
          </a:xfrm>
          <a:custGeom>
            <a:avLst/>
            <a:gdLst>
              <a:gd name="connsiteX0" fmla="*/ 0 w 780924"/>
              <a:gd name="connsiteY0" fmla="*/ 0 h 660400"/>
              <a:gd name="connsiteX1" fmla="*/ 690880 w 780924"/>
              <a:gd name="connsiteY1" fmla="*/ 193040 h 660400"/>
              <a:gd name="connsiteX2" fmla="*/ 751840 w 780924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924" h="660400">
                <a:moveTo>
                  <a:pt x="0" y="0"/>
                </a:moveTo>
                <a:cubicBezTo>
                  <a:pt x="282786" y="41486"/>
                  <a:pt x="565573" y="82973"/>
                  <a:pt x="690880" y="193040"/>
                </a:cubicBezTo>
                <a:cubicBezTo>
                  <a:pt x="816187" y="303107"/>
                  <a:pt x="784013" y="481753"/>
                  <a:pt x="751840" y="66040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E89A135-74AE-4405-8B40-1E6AF518F30E}"/>
              </a:ext>
            </a:extLst>
          </p:cNvPr>
          <p:cNvSpPr/>
          <p:nvPr/>
        </p:nvSpPr>
        <p:spPr>
          <a:xfrm>
            <a:off x="3461420" y="4704080"/>
            <a:ext cx="429860" cy="772160"/>
          </a:xfrm>
          <a:custGeom>
            <a:avLst/>
            <a:gdLst>
              <a:gd name="connsiteX0" fmla="*/ 84420 w 429860"/>
              <a:gd name="connsiteY0" fmla="*/ 772160 h 772160"/>
              <a:gd name="connsiteX1" fmla="*/ 23460 w 429860"/>
              <a:gd name="connsiteY1" fmla="*/ 172720 h 772160"/>
              <a:gd name="connsiteX2" fmla="*/ 429860 w 429860"/>
              <a:gd name="connsiteY2" fmla="*/ 0 h 77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860" h="772160">
                <a:moveTo>
                  <a:pt x="84420" y="772160"/>
                </a:moveTo>
                <a:cubicBezTo>
                  <a:pt x="25153" y="536786"/>
                  <a:pt x="-34113" y="301413"/>
                  <a:pt x="23460" y="172720"/>
                </a:cubicBezTo>
                <a:cubicBezTo>
                  <a:pt x="81033" y="44027"/>
                  <a:pt x="255446" y="22013"/>
                  <a:pt x="429860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97830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B35514-3728-4D4B-B491-2BA8186D2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37" r="61000"/>
          <a:stretch/>
        </p:blipFill>
        <p:spPr>
          <a:xfrm>
            <a:off x="553373" y="1391056"/>
            <a:ext cx="11410365" cy="1839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9F260-DFDC-4970-AC43-147B97D7C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34"/>
          <a:stretch/>
        </p:blipFill>
        <p:spPr>
          <a:xfrm>
            <a:off x="537641" y="2477472"/>
            <a:ext cx="11405786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err="1">
                <a:solidFill>
                  <a:schemeClr val="bg1"/>
                </a:solidFill>
                <a:latin typeface="Raleway"/>
              </a:rPr>
              <a:t>EdgeGAN@alpha</a:t>
            </a:r>
            <a:r>
              <a:rPr lang="en-US" sz="4000">
                <a:solidFill>
                  <a:schemeClr val="bg1"/>
                </a:solidFill>
                <a:latin typeface="Raleway"/>
              </a:rPr>
              <a:t>=1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C2979F-1819-4FA7-B876-CDE65CF69901}"/>
              </a:ext>
            </a:extLst>
          </p:cNvPr>
          <p:cNvSpPr/>
          <p:nvPr/>
        </p:nvSpPr>
        <p:spPr>
          <a:xfrm>
            <a:off x="284480" y="1568638"/>
            <a:ext cx="980831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PRED</a:t>
            </a:r>
          </a:p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(col)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E3598B-BD45-444B-B6D4-1D0C1DE3E8D2}"/>
              </a:ext>
            </a:extLst>
          </p:cNvPr>
          <p:cNvSpPr/>
          <p:nvPr/>
        </p:nvSpPr>
        <p:spPr>
          <a:xfrm>
            <a:off x="152400" y="3339223"/>
            <a:ext cx="1112911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PRED</a:t>
            </a:r>
          </a:p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(</a:t>
            </a:r>
            <a:r>
              <a:rPr lang="en-SG" sz="2400" b="1" err="1">
                <a:solidFill>
                  <a:schemeClr val="bg1"/>
                </a:solidFill>
                <a:latin typeface="Raleway" panose="020B0503030101060003" pitchFamily="34" charset="0"/>
              </a:rPr>
              <a:t>gray</a:t>
            </a:r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)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89AB89-0DFE-44BC-8ADF-59C782CA5550}"/>
              </a:ext>
            </a:extLst>
          </p:cNvPr>
          <p:cNvSpPr/>
          <p:nvPr/>
        </p:nvSpPr>
        <p:spPr>
          <a:xfrm>
            <a:off x="2844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11BE2-7A93-43E0-A467-58024BEEAE3A}"/>
              </a:ext>
            </a:extLst>
          </p:cNvPr>
          <p:cNvSpPr/>
          <p:nvPr/>
        </p:nvSpPr>
        <p:spPr>
          <a:xfrm>
            <a:off x="3688080" y="2734670"/>
            <a:ext cx="427736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Gray predictions were generally quite poor!</a:t>
            </a:r>
          </a:p>
        </p:txBody>
      </p:sp>
    </p:spTree>
    <p:extLst>
      <p:ext uri="{BB962C8B-B14F-4D97-AF65-F5344CB8AC3E}">
        <p14:creationId xmlns:p14="http://schemas.microsoft.com/office/powerpoint/2010/main" val="26686874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20B5B-52D6-42D3-9EAC-45BA4C38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951"/>
            <a:ext cx="12192000" cy="45540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8E9562-D59D-47CB-ADE3-2D8A212C9B9B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</a:t>
            </a:r>
            <a:r>
              <a:rPr lang="en-US" sz="4000" dirty="0" err="1">
                <a:latin typeface="Raleway"/>
              </a:rPr>
              <a:t>EdgeGAN@alpha</a:t>
            </a:r>
            <a:r>
              <a:rPr lang="en-US" sz="4000" dirty="0">
                <a:latin typeface="Raleway"/>
              </a:rPr>
              <a:t>=1</a:t>
            </a:r>
            <a:endParaRPr lang="en-SG" sz="4000" dirty="0">
              <a:latin typeface="Raleway" panose="020B05030301010600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0A00BD-F014-4C0A-8E13-A342767D2C64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FE215-9246-431A-8DC3-B3D09CA30932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508C9F-1610-4495-AFE1-661B2BCE47E9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871E17-3779-4D4D-B568-2276B302353F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BB66CC-057B-4AD6-9A94-661DAB198D71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4269666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Results: Quantitatively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4D7822-17D3-4000-8291-E8194227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66" y="996269"/>
            <a:ext cx="12192000" cy="55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655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Qualitatively and quantitatively worse than the baseline GAN model and the </a:t>
            </a:r>
            <a:r>
              <a:rPr lang="en-SG" sz="2400" dirty="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DilatedGatedGAN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 model</a:t>
            </a:r>
          </a:p>
          <a:p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lvl="1"/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8328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Qualitatively and quantitatively worse than the baseline GAN model and the </a:t>
            </a:r>
            <a:r>
              <a:rPr lang="en-SG" sz="2400" dirty="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DilatedGatedGAN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 model</a:t>
            </a:r>
          </a:p>
          <a:p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&gt; Model had twice as many parameters in generator relative to baseline</a:t>
            </a:r>
          </a:p>
          <a:p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&gt; Poorer performance possibly explained by underfitting</a:t>
            </a:r>
          </a:p>
          <a:p>
            <a:pPr lvl="1"/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262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Effectiveness of multi-task learning relies on premises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937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Effectiveness of multi-task learning relies on premises that: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tasks are sufficiently similar that auxiliary losses guide movement towards minima [13]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(in the case of “stage-wise” MTL, as here is) that output of auxiliary task is itself helpful for main task [13]</a:t>
            </a:r>
          </a:p>
          <a:p>
            <a:pPr lvl="1"/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721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Effectiveness of multi-task learning relies on premises that: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tasks are sufficiently similar that auxiliary losses guide movement towards minima [13]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(in the case of “stage-wise” MTL, as here is) that output of auxiliary task is itself helpful for main task [13]</a:t>
            </a:r>
          </a:p>
          <a:p>
            <a:pPr lvl="1"/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b="1" dirty="0">
                <a:solidFill>
                  <a:srgbClr val="000000"/>
                </a:solidFill>
                <a:latin typeface="Raleway" panose="020B0503030101060003" pitchFamily="34" charset="0"/>
              </a:rPr>
              <a:t>&gt; Noisy </a:t>
            </a:r>
            <a:r>
              <a:rPr lang="en-SG" sz="2400" b="1" dirty="0" err="1">
                <a:solidFill>
                  <a:srgbClr val="000000"/>
                </a:solidFill>
                <a:latin typeface="Raleway" panose="020B0503030101060003" pitchFamily="34" charset="0"/>
              </a:rPr>
              <a:t>gray</a:t>
            </a:r>
            <a:r>
              <a:rPr lang="en-SG" sz="2400" b="1" dirty="0">
                <a:solidFill>
                  <a:srgbClr val="000000"/>
                </a:solidFill>
                <a:latin typeface="Raleway" panose="020B0503030101060003" pitchFamily="34" charset="0"/>
              </a:rPr>
              <a:t> image prediction likely affecting generations</a:t>
            </a:r>
          </a:p>
          <a:p>
            <a:endParaRPr lang="en-SG" sz="2400" b="1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0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Dataset construction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050" name="Picture 2" descr="iNaturalist and Seek — Aspetuck Land Trust">
            <a:extLst>
              <a:ext uri="{FF2B5EF4-FFF2-40B4-BE49-F238E27FC236}">
                <a16:creationId xmlns:a16="http://schemas.microsoft.com/office/drawing/2014/main" id="{8DC034EA-2D84-4478-B82B-A57A9E5B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55" y="1429483"/>
            <a:ext cx="1734925" cy="8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1CCD82-6A5D-4776-9C43-8C9C9F1041C8}"/>
              </a:ext>
            </a:extLst>
          </p:cNvPr>
          <p:cNvSpPr/>
          <p:nvPr/>
        </p:nvSpPr>
        <p:spPr>
          <a:xfrm>
            <a:off x="713170" y="1550984"/>
            <a:ext cx="1063371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err="1">
                <a:latin typeface="Raleway" panose="020B0503030101060003" pitchFamily="34" charset="0"/>
              </a:rPr>
              <a:t>iNaturalist</a:t>
            </a:r>
            <a:r>
              <a:rPr lang="en-SG" sz="2400">
                <a:latin typeface="Raleway" panose="020B0503030101060003" pitchFamily="34" charset="0"/>
              </a:rPr>
              <a:t> is a crowdsourced species identification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91 million observations, 344k species</a:t>
            </a: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r>
              <a:rPr lang="en-SG" sz="2400">
                <a:latin typeface="Raleway" panose="020B0503030101060003" pitchFamily="34" charset="0"/>
              </a:rPr>
              <a:t>&gt; We pull all frog images from the last 2 years as our training dataset.</a:t>
            </a:r>
          </a:p>
          <a:p>
            <a:r>
              <a:rPr lang="en-SG" sz="2400">
                <a:latin typeface="Raleway" panose="020B0503030101060003" pitchFamily="34" charset="0"/>
              </a:rPr>
              <a:t>&gt; To clean the dataset, we: </a:t>
            </a: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7117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#4: edge-first generation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Effectiveness of multi-task learning relies on premises that: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tasks are sufficiently similar that auxiliary losses guide movement towards minima [13]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(in the case of “stage-wise” MTL, as here is) that output of auxiliary task is itself helpful for main task [13]</a:t>
            </a:r>
          </a:p>
          <a:p>
            <a:pPr lvl="1"/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b="1" dirty="0">
                <a:solidFill>
                  <a:srgbClr val="000000"/>
                </a:solidFill>
                <a:latin typeface="Raleway" panose="020B0503030101060003" pitchFamily="34" charset="0"/>
              </a:rPr>
              <a:t>&gt; Noisy </a:t>
            </a:r>
            <a:r>
              <a:rPr lang="en-SG" sz="2400" b="1" dirty="0" err="1">
                <a:solidFill>
                  <a:srgbClr val="000000"/>
                </a:solidFill>
                <a:latin typeface="Raleway" panose="020B0503030101060003" pitchFamily="34" charset="0"/>
              </a:rPr>
              <a:t>gray</a:t>
            </a:r>
            <a:r>
              <a:rPr lang="en-SG" sz="2400" b="1" dirty="0">
                <a:solidFill>
                  <a:srgbClr val="000000"/>
                </a:solidFill>
                <a:latin typeface="Raleway" panose="020B0503030101060003" pitchFamily="34" charset="0"/>
              </a:rPr>
              <a:t> image prediction likely affecting generations</a:t>
            </a:r>
          </a:p>
          <a:p>
            <a:r>
              <a:rPr lang="en-SG" sz="2400" b="1" dirty="0">
                <a:solidFill>
                  <a:srgbClr val="000000"/>
                </a:solidFill>
                <a:latin typeface="Raleway" panose="020B0503030101060003" pitchFamily="34" charset="0"/>
              </a:rPr>
              <a:t>&gt; Instead of multi-task, let’s think of it differently – graphs!</a:t>
            </a:r>
          </a:p>
          <a:p>
            <a:endParaRPr lang="en-SG" sz="2400" b="1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551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#5: using graphs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C5300BE-11A6-46D5-A01A-C93E78CDCB39}"/>
              </a:ext>
            </a:extLst>
          </p:cNvPr>
          <p:cNvSpPr/>
          <p:nvPr/>
        </p:nvSpPr>
        <p:spPr>
          <a:xfrm>
            <a:off x="713170" y="1550984"/>
            <a:ext cx="10633710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8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#5: using graphs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C5300BE-11A6-46D5-A01A-C93E78CDCB39}"/>
              </a:ext>
            </a:extLst>
          </p:cNvPr>
          <p:cNvSpPr/>
          <p:nvPr/>
        </p:nvSpPr>
        <p:spPr>
          <a:xfrm>
            <a:off x="713170" y="1550984"/>
            <a:ext cx="10633710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Model needs large receptive field to encode </a:t>
            </a:r>
            <a:r>
              <a:rPr lang="en-SG" sz="2400" i="1" dirty="0">
                <a:latin typeface="Raleway" panose="020B0503030101060003" pitchFamily="34" charset="0"/>
              </a:rPr>
              <a:t>global,</a:t>
            </a:r>
            <a:r>
              <a:rPr lang="en-SG" sz="2400" dirty="0">
                <a:latin typeface="Raleway" panose="020B0503030101060003" pitchFamily="34" charset="0"/>
              </a:rPr>
              <a:t> </a:t>
            </a:r>
            <a:r>
              <a:rPr lang="en-SG" sz="2400" i="1" dirty="0">
                <a:latin typeface="Raleway" panose="020B0503030101060003" pitchFamily="34" charset="0"/>
              </a:rPr>
              <a:t>semantic</a:t>
            </a:r>
            <a:r>
              <a:rPr lang="en-SG" sz="2400" dirty="0">
                <a:latin typeface="Raleway" panose="020B0503030101060003" pitchFamily="34" charset="0"/>
              </a:rPr>
              <a:t> structure and </a:t>
            </a:r>
            <a:r>
              <a:rPr lang="en-SG" sz="2400" i="1" dirty="0">
                <a:latin typeface="Raleway" panose="020B0503030101060003" pitchFamily="34" charset="0"/>
              </a:rPr>
              <a:t>local</a:t>
            </a:r>
            <a:r>
              <a:rPr lang="en-SG" sz="2400" dirty="0">
                <a:latin typeface="Raleway" panose="020B0503030101060003" pitchFamily="34" charset="0"/>
              </a:rPr>
              <a:t> </a:t>
            </a:r>
            <a:r>
              <a:rPr lang="en-SG" sz="2400" i="1" dirty="0">
                <a:latin typeface="Raleway" panose="020B0503030101060003" pitchFamily="34" charset="0"/>
              </a:rPr>
              <a:t>texture</a:t>
            </a:r>
            <a:endParaRPr lang="en-SG" sz="2400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995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#5: using graphs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C5300BE-11A6-46D5-A01A-C93E78CDCB39}"/>
              </a:ext>
            </a:extLst>
          </p:cNvPr>
          <p:cNvSpPr/>
          <p:nvPr/>
        </p:nvSpPr>
        <p:spPr>
          <a:xfrm>
            <a:off x="713170" y="1550984"/>
            <a:ext cx="10633710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Model needs large receptive field to encode </a:t>
            </a:r>
            <a:r>
              <a:rPr lang="en-SG" sz="2400" i="1" dirty="0">
                <a:latin typeface="Raleway" panose="020B0503030101060003" pitchFamily="34" charset="0"/>
              </a:rPr>
              <a:t>global,</a:t>
            </a:r>
            <a:r>
              <a:rPr lang="en-SG" sz="2400" dirty="0">
                <a:latin typeface="Raleway" panose="020B0503030101060003" pitchFamily="34" charset="0"/>
              </a:rPr>
              <a:t> </a:t>
            </a:r>
            <a:r>
              <a:rPr lang="en-SG" sz="2400" i="1" dirty="0">
                <a:latin typeface="Raleway" panose="020B0503030101060003" pitchFamily="34" charset="0"/>
              </a:rPr>
              <a:t>semantic</a:t>
            </a:r>
            <a:r>
              <a:rPr lang="en-SG" sz="2400" dirty="0">
                <a:latin typeface="Raleway" panose="020B0503030101060003" pitchFamily="34" charset="0"/>
              </a:rPr>
              <a:t> structure and </a:t>
            </a:r>
            <a:r>
              <a:rPr lang="en-SG" sz="2400" i="1" dirty="0">
                <a:latin typeface="Raleway" panose="020B0503030101060003" pitchFamily="34" charset="0"/>
              </a:rPr>
              <a:t>local</a:t>
            </a:r>
            <a:r>
              <a:rPr lang="en-SG" sz="2400" dirty="0">
                <a:latin typeface="Raleway" panose="020B0503030101060003" pitchFamily="34" charset="0"/>
              </a:rPr>
              <a:t> </a:t>
            </a:r>
            <a:r>
              <a:rPr lang="en-SG" sz="2400" i="1" dirty="0">
                <a:latin typeface="Raleway" panose="020B0503030101060003" pitchFamily="34" charset="0"/>
              </a:rPr>
              <a:t>texture</a:t>
            </a:r>
            <a:endParaRPr lang="en-SG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Dilated convolutions may not capture fine details or capture non-grid-shaped long-range correlations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435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#5: using graphs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C5300BE-11A6-46D5-A01A-C93E78CDCB39}"/>
              </a:ext>
            </a:extLst>
          </p:cNvPr>
          <p:cNvSpPr/>
          <p:nvPr/>
        </p:nvSpPr>
        <p:spPr>
          <a:xfrm>
            <a:off x="713170" y="1550984"/>
            <a:ext cx="10633710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Model needs large receptive field to encode </a:t>
            </a:r>
            <a:r>
              <a:rPr lang="en-SG" sz="2400" i="1" dirty="0">
                <a:latin typeface="Raleway" panose="020B0503030101060003" pitchFamily="34" charset="0"/>
              </a:rPr>
              <a:t>global,</a:t>
            </a:r>
            <a:r>
              <a:rPr lang="en-SG" sz="2400" dirty="0">
                <a:latin typeface="Raleway" panose="020B0503030101060003" pitchFamily="34" charset="0"/>
              </a:rPr>
              <a:t> </a:t>
            </a:r>
            <a:r>
              <a:rPr lang="en-SG" sz="2400" i="1" dirty="0">
                <a:latin typeface="Raleway" panose="020B0503030101060003" pitchFamily="34" charset="0"/>
              </a:rPr>
              <a:t>semantic</a:t>
            </a:r>
            <a:r>
              <a:rPr lang="en-SG" sz="2400" dirty="0">
                <a:latin typeface="Raleway" panose="020B0503030101060003" pitchFamily="34" charset="0"/>
              </a:rPr>
              <a:t> structure and </a:t>
            </a:r>
            <a:r>
              <a:rPr lang="en-SG" sz="2400" i="1" dirty="0">
                <a:latin typeface="Raleway" panose="020B0503030101060003" pitchFamily="34" charset="0"/>
              </a:rPr>
              <a:t>local</a:t>
            </a:r>
            <a:r>
              <a:rPr lang="en-SG" sz="2400" dirty="0">
                <a:latin typeface="Raleway" panose="020B0503030101060003" pitchFamily="34" charset="0"/>
              </a:rPr>
              <a:t> </a:t>
            </a:r>
            <a:r>
              <a:rPr lang="en-SG" sz="2400" i="1" dirty="0">
                <a:latin typeface="Raleway" panose="020B0503030101060003" pitchFamily="34" charset="0"/>
              </a:rPr>
              <a:t>texture</a:t>
            </a:r>
            <a:endParaRPr lang="en-SG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Dilated convolutions may not capture fine details or capture non-grid-shaped long-range correlations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We can model the image as a graph, and use graph convolutions to “message pass” global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623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#5: using graphs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C5300BE-11A6-46D5-A01A-C93E78CDCB39}"/>
              </a:ext>
            </a:extLst>
          </p:cNvPr>
          <p:cNvSpPr/>
          <p:nvPr/>
        </p:nvSpPr>
        <p:spPr>
          <a:xfrm>
            <a:off x="713170" y="1550984"/>
            <a:ext cx="10633710" cy="52629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Model needs large receptive field to encode </a:t>
            </a:r>
            <a:r>
              <a:rPr lang="en-SG" sz="2400" i="1" dirty="0">
                <a:latin typeface="Raleway" panose="020B0503030101060003" pitchFamily="34" charset="0"/>
              </a:rPr>
              <a:t>global,</a:t>
            </a:r>
            <a:r>
              <a:rPr lang="en-SG" sz="2400" dirty="0">
                <a:latin typeface="Raleway" panose="020B0503030101060003" pitchFamily="34" charset="0"/>
              </a:rPr>
              <a:t> </a:t>
            </a:r>
            <a:r>
              <a:rPr lang="en-SG" sz="2400" i="1" dirty="0">
                <a:latin typeface="Raleway" panose="020B0503030101060003" pitchFamily="34" charset="0"/>
              </a:rPr>
              <a:t>semantic</a:t>
            </a:r>
            <a:r>
              <a:rPr lang="en-SG" sz="2400" dirty="0">
                <a:latin typeface="Raleway" panose="020B0503030101060003" pitchFamily="34" charset="0"/>
              </a:rPr>
              <a:t> structure and </a:t>
            </a:r>
            <a:r>
              <a:rPr lang="en-SG" sz="2400" i="1" dirty="0">
                <a:latin typeface="Raleway" panose="020B0503030101060003" pitchFamily="34" charset="0"/>
              </a:rPr>
              <a:t>local</a:t>
            </a:r>
            <a:r>
              <a:rPr lang="en-SG" sz="2400" dirty="0">
                <a:latin typeface="Raleway" panose="020B0503030101060003" pitchFamily="34" charset="0"/>
              </a:rPr>
              <a:t> </a:t>
            </a:r>
            <a:r>
              <a:rPr lang="en-SG" sz="2400" i="1" dirty="0">
                <a:latin typeface="Raleway" panose="020B0503030101060003" pitchFamily="34" charset="0"/>
              </a:rPr>
              <a:t>texture</a:t>
            </a:r>
            <a:endParaRPr lang="en-SG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Dilated convolutions may not capture fine details or capture non-grid-shaped long-range correlations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We can model the image as a graph, and use graph convolutions to “message pass” global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latin typeface="Raleway" panose="020B0503030101060003" pitchFamily="34" charset="0"/>
              </a:rPr>
              <a:t>Generator </a:t>
            </a: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Same as experiment #1, but with graph convolution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latin typeface="Raleway" panose="020B0503030101060003" pitchFamily="34" charset="0"/>
              </a:rPr>
              <a:t>Discriminator </a:t>
            </a: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Same as experiment #1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0792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#5: using graphs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C5300BE-11A6-46D5-A01A-C93E78CDCB39}"/>
              </a:ext>
            </a:extLst>
          </p:cNvPr>
          <p:cNvSpPr/>
          <p:nvPr/>
        </p:nvSpPr>
        <p:spPr>
          <a:xfrm>
            <a:off x="713170" y="1550984"/>
            <a:ext cx="10633710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latin typeface="Raleway" panose="020B0503030101060003" pitchFamily="34" charset="0"/>
              </a:rPr>
              <a:t>Generator </a:t>
            </a: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graph convolution module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Dot product of pixel features to generate adjacency tensor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Learnable pruning of adjacency tensor, inspired by [14]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Graph Isomorphism Network [15] convolution for message passing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8017AC-73D6-41B4-AAE2-E20D406F5C8A}"/>
              </a:ext>
            </a:extLst>
          </p:cNvPr>
          <p:cNvSpPr/>
          <p:nvPr/>
        </p:nvSpPr>
        <p:spPr>
          <a:xfrm>
            <a:off x="978692" y="3859308"/>
            <a:ext cx="10633710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2000">
                <a:solidFill>
                  <a:srgbClr val="000000"/>
                </a:solidFill>
                <a:latin typeface="Raleway" panose="020B0503030101060003" pitchFamily="34" charset="0"/>
              </a:rPr>
              <a:t>=&gt; Feature map </a:t>
            </a:r>
          </a:p>
          <a:p>
            <a:r>
              <a:rPr lang="en-SG" sz="2000">
                <a:solidFill>
                  <a:srgbClr val="000000"/>
                </a:solidFill>
                <a:latin typeface="Raleway" panose="020B0503030101060003" pitchFamily="34" charset="0"/>
              </a:rPr>
              <a:t>-&gt; predict adjacency tensor by dot product</a:t>
            </a:r>
          </a:p>
          <a:p>
            <a:r>
              <a:rPr lang="en-SG" sz="2000">
                <a:solidFill>
                  <a:srgbClr val="000000"/>
                </a:solidFill>
                <a:latin typeface="Raleway" panose="020B0503030101060003" pitchFamily="34" charset="0"/>
              </a:rPr>
              <a:t>-&gt; prune to get sparse adjacency tensor</a:t>
            </a:r>
          </a:p>
          <a:p>
            <a:r>
              <a:rPr lang="en-SG" sz="2000">
                <a:solidFill>
                  <a:srgbClr val="000000"/>
                </a:solidFill>
                <a:latin typeface="Raleway" panose="020B0503030101060003" pitchFamily="34" charset="0"/>
              </a:rPr>
              <a:t>-&gt; graph convolutions </a:t>
            </a:r>
          </a:p>
          <a:p>
            <a:r>
              <a:rPr lang="en-SG" sz="2000">
                <a:solidFill>
                  <a:srgbClr val="000000"/>
                </a:solidFill>
                <a:latin typeface="Raleway" panose="020B0503030101060003" pitchFamily="34" charset="0"/>
              </a:rPr>
              <a:t>-&gt; reshape back to feature map</a:t>
            </a:r>
            <a:endParaRPr lang="en-SG" sz="20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780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CF222-9A73-45D3-9093-FB1DF43E0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67"/>
          <a:stretch/>
        </p:blipFill>
        <p:spPr>
          <a:xfrm>
            <a:off x="407332" y="738000"/>
            <a:ext cx="11361603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err="1">
                <a:solidFill>
                  <a:schemeClr val="bg1"/>
                </a:solidFill>
                <a:latin typeface="Raleway"/>
              </a:rPr>
              <a:t>GraphGAN@alpha</a:t>
            </a:r>
            <a:r>
              <a:rPr lang="en-US" sz="4000">
                <a:solidFill>
                  <a:schemeClr val="bg1"/>
                </a:solidFill>
                <a:latin typeface="Raleway"/>
              </a:rPr>
              <a:t>=1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57338-1481-4A5B-B098-C95B92CDAC3D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27D7C7-3B32-40D9-AB44-3C485E7B0B69}"/>
              </a:ext>
            </a:extLst>
          </p:cNvPr>
          <p:cNvSpPr/>
          <p:nvPr/>
        </p:nvSpPr>
        <p:spPr>
          <a:xfrm>
            <a:off x="13208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3E99A-22AE-4C23-B79C-0A39A76EFA47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A89199-4DC3-4709-89D5-613B29011545}"/>
              </a:ext>
            </a:extLst>
          </p:cNvPr>
          <p:cNvSpPr/>
          <p:nvPr/>
        </p:nvSpPr>
        <p:spPr>
          <a:xfrm>
            <a:off x="3769360" y="4545518"/>
            <a:ext cx="427736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Textures borrowed from far-regions!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FC28710-DA8C-4EA9-9BC3-BDCC0E180685}"/>
              </a:ext>
            </a:extLst>
          </p:cNvPr>
          <p:cNvSpPr/>
          <p:nvPr/>
        </p:nvSpPr>
        <p:spPr>
          <a:xfrm>
            <a:off x="7254240" y="4531137"/>
            <a:ext cx="3576320" cy="1056863"/>
          </a:xfrm>
          <a:custGeom>
            <a:avLst/>
            <a:gdLst>
              <a:gd name="connsiteX0" fmla="*/ 0 w 3352800"/>
              <a:gd name="connsiteY0" fmla="*/ 122143 h 1056863"/>
              <a:gd name="connsiteX1" fmla="*/ 1656080 w 3352800"/>
              <a:gd name="connsiteY1" fmla="*/ 81503 h 1056863"/>
              <a:gd name="connsiteX2" fmla="*/ 3352800 w 3352800"/>
              <a:gd name="connsiteY2" fmla="*/ 1056863 h 105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2800" h="1056863">
                <a:moveTo>
                  <a:pt x="0" y="122143"/>
                </a:moveTo>
                <a:cubicBezTo>
                  <a:pt x="548640" y="23929"/>
                  <a:pt x="1097280" y="-74284"/>
                  <a:pt x="1656080" y="81503"/>
                </a:cubicBezTo>
                <a:cubicBezTo>
                  <a:pt x="2214880" y="237290"/>
                  <a:pt x="2783840" y="647076"/>
                  <a:pt x="3352800" y="1056863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DAC1A4C-2E91-49C6-8536-453BAAE2B610}"/>
              </a:ext>
            </a:extLst>
          </p:cNvPr>
          <p:cNvSpPr/>
          <p:nvPr/>
        </p:nvSpPr>
        <p:spPr>
          <a:xfrm>
            <a:off x="3718560" y="4653280"/>
            <a:ext cx="833120" cy="629920"/>
          </a:xfrm>
          <a:custGeom>
            <a:avLst/>
            <a:gdLst>
              <a:gd name="connsiteX0" fmla="*/ 0 w 833120"/>
              <a:gd name="connsiteY0" fmla="*/ 629920 h 629920"/>
              <a:gd name="connsiteX1" fmla="*/ 294640 w 833120"/>
              <a:gd name="connsiteY1" fmla="*/ 111760 h 629920"/>
              <a:gd name="connsiteX2" fmla="*/ 833120 w 833120"/>
              <a:gd name="connsiteY2" fmla="*/ 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120" h="629920">
                <a:moveTo>
                  <a:pt x="0" y="629920"/>
                </a:moveTo>
                <a:cubicBezTo>
                  <a:pt x="77893" y="423333"/>
                  <a:pt x="155787" y="216747"/>
                  <a:pt x="294640" y="111760"/>
                </a:cubicBezTo>
                <a:cubicBezTo>
                  <a:pt x="433493" y="6773"/>
                  <a:pt x="633306" y="3386"/>
                  <a:pt x="833120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23427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CF222-9A73-45D3-9093-FB1DF43E0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67" t="70144"/>
          <a:stretch/>
        </p:blipFill>
        <p:spPr>
          <a:xfrm>
            <a:off x="423064" y="2865120"/>
            <a:ext cx="11361603" cy="1827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err="1">
                <a:solidFill>
                  <a:schemeClr val="bg1"/>
                </a:solidFill>
                <a:latin typeface="Raleway"/>
              </a:rPr>
              <a:t>GraphGAN@alpha</a:t>
            </a:r>
            <a:r>
              <a:rPr lang="en-US" sz="4000">
                <a:solidFill>
                  <a:schemeClr val="bg1"/>
                </a:solidFill>
                <a:latin typeface="Raleway"/>
              </a:rPr>
              <a:t>=1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79C8AEB-BCBD-4C02-8E4E-17DFC54BAF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67"/>
          <a:stretch/>
        </p:blipFill>
        <p:spPr>
          <a:xfrm>
            <a:off x="1533677" y="4228818"/>
            <a:ext cx="9059095" cy="1582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CE2F41-DBD9-4D88-9853-6515CD48D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04" t="6561" r="163" b="63583"/>
          <a:stretch/>
        </p:blipFill>
        <p:spPr>
          <a:xfrm>
            <a:off x="382424" y="1046480"/>
            <a:ext cx="11361603" cy="18271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9FBDD7-92BF-4A67-B1FF-6626100D3602}"/>
              </a:ext>
            </a:extLst>
          </p:cNvPr>
          <p:cNvSpPr/>
          <p:nvPr/>
        </p:nvSpPr>
        <p:spPr>
          <a:xfrm>
            <a:off x="746369" y="5958707"/>
            <a:ext cx="10633710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Number of edges in predicted graph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C5C2E-9C8C-4C02-A818-97467D5C07D9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BBD85-F72C-40EC-AFA8-B617D886FFCB}"/>
              </a:ext>
            </a:extLst>
          </p:cNvPr>
          <p:cNvSpPr/>
          <p:nvPr/>
        </p:nvSpPr>
        <p:spPr>
          <a:xfrm>
            <a:off x="132080" y="315634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29AABE-9A15-41C4-ACE5-09397533F6CA}"/>
              </a:ext>
            </a:extLst>
          </p:cNvPr>
          <p:cNvSpPr/>
          <p:nvPr/>
        </p:nvSpPr>
        <p:spPr>
          <a:xfrm>
            <a:off x="3348539" y="2548548"/>
            <a:ext cx="427736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Graph can dampen irrelevant positions!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55DF4C-A85C-419C-8622-24AA9FBA463A}"/>
              </a:ext>
            </a:extLst>
          </p:cNvPr>
          <p:cNvSpPr/>
          <p:nvPr/>
        </p:nvSpPr>
        <p:spPr>
          <a:xfrm>
            <a:off x="2550160" y="2692400"/>
            <a:ext cx="1391920" cy="2153920"/>
          </a:xfrm>
          <a:custGeom>
            <a:avLst/>
            <a:gdLst>
              <a:gd name="connsiteX0" fmla="*/ 1391920 w 1391920"/>
              <a:gd name="connsiteY0" fmla="*/ 0 h 2153920"/>
              <a:gd name="connsiteX1" fmla="*/ 355600 w 1391920"/>
              <a:gd name="connsiteY1" fmla="*/ 843280 h 2153920"/>
              <a:gd name="connsiteX2" fmla="*/ 0 w 1391920"/>
              <a:gd name="connsiteY2" fmla="*/ 2153920 h 215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1920" h="2153920">
                <a:moveTo>
                  <a:pt x="1391920" y="0"/>
                </a:moveTo>
                <a:cubicBezTo>
                  <a:pt x="989753" y="242146"/>
                  <a:pt x="587587" y="484293"/>
                  <a:pt x="355600" y="843280"/>
                </a:cubicBezTo>
                <a:cubicBezTo>
                  <a:pt x="123613" y="1202267"/>
                  <a:pt x="61806" y="1678093"/>
                  <a:pt x="0" y="215392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EA4A06-1EB6-4839-8A47-E05D7AFEDAD8}"/>
              </a:ext>
            </a:extLst>
          </p:cNvPr>
          <p:cNvSpPr/>
          <p:nvPr/>
        </p:nvSpPr>
        <p:spPr>
          <a:xfrm>
            <a:off x="1960880" y="2661920"/>
            <a:ext cx="1971040" cy="579120"/>
          </a:xfrm>
          <a:custGeom>
            <a:avLst/>
            <a:gdLst>
              <a:gd name="connsiteX0" fmla="*/ 1971040 w 1971040"/>
              <a:gd name="connsiteY0" fmla="*/ 0 h 579120"/>
              <a:gd name="connsiteX1" fmla="*/ 579120 w 1971040"/>
              <a:gd name="connsiteY1" fmla="*/ 294640 h 579120"/>
              <a:gd name="connsiteX2" fmla="*/ 0 w 1971040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040" h="579120">
                <a:moveTo>
                  <a:pt x="1971040" y="0"/>
                </a:moveTo>
                <a:cubicBezTo>
                  <a:pt x="1439333" y="99060"/>
                  <a:pt x="907626" y="198120"/>
                  <a:pt x="579120" y="294640"/>
                </a:cubicBezTo>
                <a:cubicBezTo>
                  <a:pt x="250614" y="391160"/>
                  <a:pt x="125307" y="485140"/>
                  <a:pt x="0" y="57912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B1F343F-536C-4FA9-893C-F4905F119FB6}"/>
              </a:ext>
            </a:extLst>
          </p:cNvPr>
          <p:cNvSpPr/>
          <p:nvPr/>
        </p:nvSpPr>
        <p:spPr>
          <a:xfrm>
            <a:off x="1488925" y="2622779"/>
            <a:ext cx="2483635" cy="587781"/>
          </a:xfrm>
          <a:custGeom>
            <a:avLst/>
            <a:gdLst>
              <a:gd name="connsiteX0" fmla="*/ 2483635 w 2483635"/>
              <a:gd name="connsiteY0" fmla="*/ 8661 h 587781"/>
              <a:gd name="connsiteX1" fmla="*/ 299235 w 2483635"/>
              <a:gd name="connsiteY1" fmla="*/ 79781 h 587781"/>
              <a:gd name="connsiteX2" fmla="*/ 75715 w 2483635"/>
              <a:gd name="connsiteY2" fmla="*/ 587781 h 58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3635" h="587781">
                <a:moveTo>
                  <a:pt x="2483635" y="8661"/>
                </a:moveTo>
                <a:cubicBezTo>
                  <a:pt x="1592095" y="-4039"/>
                  <a:pt x="700555" y="-16739"/>
                  <a:pt x="299235" y="79781"/>
                </a:cubicBezTo>
                <a:cubicBezTo>
                  <a:pt x="-102085" y="176301"/>
                  <a:pt x="-13185" y="382041"/>
                  <a:pt x="75715" y="587781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FB0C13-06FD-4B3F-AF67-D435960DD209}"/>
              </a:ext>
            </a:extLst>
          </p:cNvPr>
          <p:cNvSpPr/>
          <p:nvPr/>
        </p:nvSpPr>
        <p:spPr>
          <a:xfrm>
            <a:off x="4805680" y="2825547"/>
            <a:ext cx="91440" cy="203200"/>
          </a:xfrm>
          <a:custGeom>
            <a:avLst/>
            <a:gdLst>
              <a:gd name="connsiteX0" fmla="*/ 91440 w 91440"/>
              <a:gd name="connsiteY0" fmla="*/ 0 h 457200"/>
              <a:gd name="connsiteX1" fmla="*/ 0 w 9144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" h="457200">
                <a:moveTo>
                  <a:pt x="91440" y="0"/>
                </a:moveTo>
                <a:lnTo>
                  <a:pt x="0" y="45720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4D548D9-7C8F-49B6-9E29-771F337675E8}"/>
              </a:ext>
            </a:extLst>
          </p:cNvPr>
          <p:cNvSpPr/>
          <p:nvPr/>
        </p:nvSpPr>
        <p:spPr>
          <a:xfrm>
            <a:off x="4897120" y="2804160"/>
            <a:ext cx="660400" cy="487680"/>
          </a:xfrm>
          <a:custGeom>
            <a:avLst/>
            <a:gdLst>
              <a:gd name="connsiteX0" fmla="*/ 0 w 660400"/>
              <a:gd name="connsiteY0" fmla="*/ 0 h 487680"/>
              <a:gd name="connsiteX1" fmla="*/ 660400 w 660400"/>
              <a:gd name="connsiteY1" fmla="*/ 487680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" h="487680">
                <a:moveTo>
                  <a:pt x="0" y="0"/>
                </a:moveTo>
                <a:lnTo>
                  <a:pt x="660400" y="48768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4A78B63-639C-4465-9286-820249AD65D3}"/>
              </a:ext>
            </a:extLst>
          </p:cNvPr>
          <p:cNvSpPr/>
          <p:nvPr/>
        </p:nvSpPr>
        <p:spPr>
          <a:xfrm>
            <a:off x="4897120" y="2865120"/>
            <a:ext cx="970731" cy="1991360"/>
          </a:xfrm>
          <a:custGeom>
            <a:avLst/>
            <a:gdLst>
              <a:gd name="connsiteX0" fmla="*/ 0 w 970731"/>
              <a:gd name="connsiteY0" fmla="*/ 0 h 1991360"/>
              <a:gd name="connsiteX1" fmla="*/ 894080 w 970731"/>
              <a:gd name="connsiteY1" fmla="*/ 1463040 h 1991360"/>
              <a:gd name="connsiteX2" fmla="*/ 863600 w 970731"/>
              <a:gd name="connsiteY2" fmla="*/ 1991360 h 199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731" h="1991360">
                <a:moveTo>
                  <a:pt x="0" y="0"/>
                </a:moveTo>
                <a:cubicBezTo>
                  <a:pt x="375073" y="565573"/>
                  <a:pt x="750147" y="1131147"/>
                  <a:pt x="894080" y="1463040"/>
                </a:cubicBezTo>
                <a:cubicBezTo>
                  <a:pt x="1038013" y="1794933"/>
                  <a:pt x="950806" y="1893146"/>
                  <a:pt x="863600" y="199136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27307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6358C-B65C-498E-A4B8-BC324CEB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28"/>
            <a:ext cx="12192000" cy="45265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65BCB-9AA5-4331-85ED-CBBBB837EEE9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</a:t>
            </a:r>
            <a:r>
              <a:rPr lang="en-US" sz="4000" dirty="0" err="1">
                <a:latin typeface="Raleway"/>
              </a:rPr>
              <a:t>GraphGAN@alpha</a:t>
            </a:r>
            <a:r>
              <a:rPr lang="en-US" sz="4000" dirty="0">
                <a:latin typeface="Raleway"/>
              </a:rPr>
              <a:t>=1</a:t>
            </a:r>
            <a:endParaRPr lang="en-SG" sz="4000" dirty="0">
              <a:latin typeface="Raleway" panose="020B05030301010600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309B33-CE5D-4532-9684-0727B9B5BA64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81D46B-EE00-4372-AC21-C7030061D5BA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CBEBCA-759E-4C51-989F-089EF8D55110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2CEE26-CE7A-4C2D-BC0E-9FDA7A6C002D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21732A-B61A-46CE-BADC-67C52E3BB862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33076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Dataset construction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050" name="Picture 2" descr="iNaturalist and Seek — Aspetuck Land Trust">
            <a:extLst>
              <a:ext uri="{FF2B5EF4-FFF2-40B4-BE49-F238E27FC236}">
                <a16:creationId xmlns:a16="http://schemas.microsoft.com/office/drawing/2014/main" id="{8DC034EA-2D84-4478-B82B-A57A9E5B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55" y="1429483"/>
            <a:ext cx="1734925" cy="8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1CCD82-6A5D-4776-9C43-8C9C9F1041C8}"/>
              </a:ext>
            </a:extLst>
          </p:cNvPr>
          <p:cNvSpPr/>
          <p:nvPr/>
        </p:nvSpPr>
        <p:spPr>
          <a:xfrm>
            <a:off x="713170" y="1550984"/>
            <a:ext cx="10633710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err="1">
                <a:latin typeface="Raleway" panose="020B0503030101060003" pitchFamily="34" charset="0"/>
              </a:rPr>
              <a:t>iNaturalist</a:t>
            </a:r>
            <a:r>
              <a:rPr lang="en-SG" sz="2400">
                <a:latin typeface="Raleway" panose="020B0503030101060003" pitchFamily="34" charset="0"/>
              </a:rPr>
              <a:t> is a crowdsourced species identification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91 million observations, 344k species</a:t>
            </a: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r>
              <a:rPr lang="en-SG" sz="2400">
                <a:latin typeface="Raleway" panose="020B0503030101060003" pitchFamily="34" charset="0"/>
              </a:rPr>
              <a:t>&gt; We pull all frog images from the last 2 years as our training dataset.</a:t>
            </a:r>
          </a:p>
          <a:p>
            <a:r>
              <a:rPr lang="en-SG" sz="2400">
                <a:latin typeface="Raleway" panose="020B0503030101060003" pitchFamily="34" charset="0"/>
              </a:rPr>
              <a:t>&gt; To clean the dataset, we: </a:t>
            </a:r>
          </a:p>
          <a:p>
            <a:endParaRPr lang="en-SG" sz="2400">
              <a:latin typeface="Raleway" panose="020B05030301010600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2400" b="1">
                <a:latin typeface="Raleway" panose="020B0503030101060003" pitchFamily="34" charset="0"/>
              </a:rPr>
              <a:t>Identify &amp; remove noisy samples with description labels</a:t>
            </a: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0574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Results: Quantitatively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AF3A5A0-D16C-464C-9E3E-CF64930A9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2595"/>
            <a:ext cx="12192000" cy="49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334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2A284B-2F59-4A24-AA82-7E723BEB0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03" r="1765"/>
          <a:stretch/>
        </p:blipFill>
        <p:spPr>
          <a:xfrm>
            <a:off x="10311028" y="-258790"/>
            <a:ext cx="1887538" cy="740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#5: using graphs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9253790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Qualitatively, model performs better for “hard” images with a lot of textures, (especially at corners)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Quantitatively competitive with previous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&gt; Poorer performance could be due to higher complexity of model – underfit after training for same number of epochs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874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#6: contrastive learning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3171985-B225-416E-8212-02BF15FDEC58}"/>
              </a:ext>
            </a:extLst>
          </p:cNvPr>
          <p:cNvSpPr/>
          <p:nvPr/>
        </p:nvSpPr>
        <p:spPr>
          <a:xfrm>
            <a:off x="713170" y="1550984"/>
            <a:ext cx="10633710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4394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#6: contrastive learning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3171985-B225-416E-8212-02BF15FDEC58}"/>
              </a:ext>
            </a:extLst>
          </p:cNvPr>
          <p:cNvSpPr/>
          <p:nvPr/>
        </p:nvSpPr>
        <p:spPr>
          <a:xfrm>
            <a:off x="713170" y="1550984"/>
            <a:ext cx="10633710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Siamese neural networks try to self-regularize by mapping similar images to the same latent space [16]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012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#6: contrastive learning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3171985-B225-416E-8212-02BF15FDEC58}"/>
              </a:ext>
            </a:extLst>
          </p:cNvPr>
          <p:cNvSpPr/>
          <p:nvPr/>
        </p:nvSpPr>
        <p:spPr>
          <a:xfrm>
            <a:off x="713170" y="1550984"/>
            <a:ext cx="10633710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Siamese neural networks try to self-regularize by mapping similar images to the same latent space [16]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Images with </a:t>
            </a:r>
            <a:r>
              <a:rPr lang="en-SG" sz="2400" i="1" dirty="0">
                <a:latin typeface="Raleway" panose="020B0503030101060003" pitchFamily="34" charset="0"/>
              </a:rPr>
              <a:t>different masks</a:t>
            </a:r>
            <a:r>
              <a:rPr lang="en-SG" sz="2400" dirty="0">
                <a:latin typeface="Raleway" panose="020B0503030101060003" pitchFamily="34" charset="0"/>
              </a:rPr>
              <a:t> should also be mapped to similar latent spaces!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225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#6: contrastive learning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3171985-B225-416E-8212-02BF15FDEC58}"/>
              </a:ext>
            </a:extLst>
          </p:cNvPr>
          <p:cNvSpPr/>
          <p:nvPr/>
        </p:nvSpPr>
        <p:spPr>
          <a:xfrm>
            <a:off x="713170" y="1550984"/>
            <a:ext cx="1063371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Siamese neural networks try to self-regularize by mapping similar images to the same latent space [16]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Images with </a:t>
            </a:r>
            <a:r>
              <a:rPr lang="en-SG" sz="2400" i="1" dirty="0">
                <a:latin typeface="Raleway" panose="020B0503030101060003" pitchFamily="34" charset="0"/>
              </a:rPr>
              <a:t>different masks</a:t>
            </a:r>
            <a:r>
              <a:rPr lang="en-SG" sz="2400" dirty="0">
                <a:latin typeface="Raleway" panose="020B0503030101060003" pitchFamily="34" charset="0"/>
              </a:rPr>
              <a:t> should also be mapped to similar latent spaces!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Contrastive learning can be applied here as a </a:t>
            </a:r>
            <a:r>
              <a:rPr lang="en-SG" sz="2400" dirty="0" err="1">
                <a:latin typeface="Raleway" panose="020B0503030101060003" pitchFamily="34" charset="0"/>
              </a:rPr>
              <a:t>regularizer</a:t>
            </a:r>
            <a:endParaRPr lang="en-SG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0559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#6: contrastive learning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3171985-B225-416E-8212-02BF15FDEC58}"/>
              </a:ext>
            </a:extLst>
          </p:cNvPr>
          <p:cNvSpPr/>
          <p:nvPr/>
        </p:nvSpPr>
        <p:spPr>
          <a:xfrm>
            <a:off x="713170" y="1550984"/>
            <a:ext cx="10633710" cy="563231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Siamese neural networks try to self-regularize by mapping similar images to the same latent space [16]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Images with </a:t>
            </a:r>
            <a:r>
              <a:rPr lang="en-SG" sz="2400" i="1">
                <a:latin typeface="Raleway" panose="020B0503030101060003" pitchFamily="34" charset="0"/>
              </a:rPr>
              <a:t>different masks</a:t>
            </a:r>
            <a:r>
              <a:rPr lang="en-SG" sz="2400">
                <a:latin typeface="Raleway" panose="020B0503030101060003" pitchFamily="34" charset="0"/>
              </a:rPr>
              <a:t> should also be mapped to similar latent spaces!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Contrastive learning can be applied here as a </a:t>
            </a:r>
            <a:r>
              <a:rPr lang="en-SG" sz="2400" err="1">
                <a:latin typeface="Raleway" panose="020B0503030101060003" pitchFamily="34" charset="0"/>
              </a:rPr>
              <a:t>regularizer</a:t>
            </a:r>
            <a:endParaRPr lang="en-SG" sz="240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latin typeface="Raleway" panose="020B0503030101060003" pitchFamily="34" charset="0"/>
              </a:rPr>
              <a:t>Generator </a:t>
            </a: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Same as experiment #1, but paired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Latent vector from each generator used for contrastive L2 loss</a:t>
            </a:r>
          </a:p>
          <a:p>
            <a:pPr lvl="1"/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latin typeface="Raleway" panose="020B0503030101060003" pitchFamily="34" charset="0"/>
              </a:rPr>
              <a:t>Discriminator </a:t>
            </a: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Same as experiment #1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143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4C68C-0FA8-4FB2-B687-C0A9671ED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167"/>
          <a:stretch/>
        </p:blipFill>
        <p:spPr>
          <a:xfrm>
            <a:off x="433930" y="733352"/>
            <a:ext cx="11361603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err="1">
                <a:solidFill>
                  <a:schemeClr val="bg1"/>
                </a:solidFill>
                <a:latin typeface="Raleway"/>
              </a:rPr>
              <a:t>ContrastiveGAN@alpha</a:t>
            </a:r>
            <a:r>
              <a:rPr lang="en-US" sz="4000">
                <a:solidFill>
                  <a:schemeClr val="bg1"/>
                </a:solidFill>
                <a:latin typeface="Raleway"/>
              </a:rPr>
              <a:t>=1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57338-1481-4A5B-B098-C95B92CDAC3D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27D7C7-3B32-40D9-AB44-3C485E7B0B69}"/>
              </a:ext>
            </a:extLst>
          </p:cNvPr>
          <p:cNvSpPr/>
          <p:nvPr/>
        </p:nvSpPr>
        <p:spPr>
          <a:xfrm>
            <a:off x="13208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3E99A-22AE-4C23-B79C-0A39A76EFA47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A89199-4DC3-4709-89D5-613B29011545}"/>
              </a:ext>
            </a:extLst>
          </p:cNvPr>
          <p:cNvSpPr/>
          <p:nvPr/>
        </p:nvSpPr>
        <p:spPr>
          <a:xfrm>
            <a:off x="3840480" y="4545518"/>
            <a:ext cx="658368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Generally a little blurry/smooth, without much texture. Sometimes strange colouration.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907D649-7082-4115-9FD2-6B773BF78086}"/>
              </a:ext>
            </a:extLst>
          </p:cNvPr>
          <p:cNvSpPr/>
          <p:nvPr/>
        </p:nvSpPr>
        <p:spPr>
          <a:xfrm>
            <a:off x="1463040" y="4588436"/>
            <a:ext cx="2489200" cy="1304364"/>
          </a:xfrm>
          <a:custGeom>
            <a:avLst/>
            <a:gdLst>
              <a:gd name="connsiteX0" fmla="*/ 2489200 w 2489200"/>
              <a:gd name="connsiteY0" fmla="*/ 54684 h 1304364"/>
              <a:gd name="connsiteX1" fmla="*/ 944880 w 2489200"/>
              <a:gd name="connsiteY1" fmla="*/ 146124 h 1304364"/>
              <a:gd name="connsiteX2" fmla="*/ 0 w 2489200"/>
              <a:gd name="connsiteY2" fmla="*/ 1304364 h 130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9200" h="1304364">
                <a:moveTo>
                  <a:pt x="2489200" y="54684"/>
                </a:moveTo>
                <a:cubicBezTo>
                  <a:pt x="1924473" y="-3736"/>
                  <a:pt x="1359747" y="-62156"/>
                  <a:pt x="944880" y="146124"/>
                </a:cubicBezTo>
                <a:cubicBezTo>
                  <a:pt x="530013" y="354404"/>
                  <a:pt x="265006" y="829384"/>
                  <a:pt x="0" y="1304364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37A894-450C-4DBB-971E-C7F92BF2C70A}"/>
              </a:ext>
            </a:extLst>
          </p:cNvPr>
          <p:cNvSpPr/>
          <p:nvPr/>
        </p:nvSpPr>
        <p:spPr>
          <a:xfrm>
            <a:off x="5178476" y="4856480"/>
            <a:ext cx="257124" cy="1056640"/>
          </a:xfrm>
          <a:custGeom>
            <a:avLst/>
            <a:gdLst>
              <a:gd name="connsiteX0" fmla="*/ 53924 w 257124"/>
              <a:gd name="connsiteY0" fmla="*/ 0 h 1056640"/>
              <a:gd name="connsiteX1" fmla="*/ 13284 w 257124"/>
              <a:gd name="connsiteY1" fmla="*/ 690880 h 1056640"/>
              <a:gd name="connsiteX2" fmla="*/ 257124 w 257124"/>
              <a:gd name="connsiteY2" fmla="*/ 1056640 h 105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124" h="1056640">
                <a:moveTo>
                  <a:pt x="53924" y="0"/>
                </a:moveTo>
                <a:cubicBezTo>
                  <a:pt x="16670" y="257386"/>
                  <a:pt x="-20583" y="514773"/>
                  <a:pt x="13284" y="690880"/>
                </a:cubicBezTo>
                <a:cubicBezTo>
                  <a:pt x="47151" y="866987"/>
                  <a:pt x="152137" y="961813"/>
                  <a:pt x="257124" y="105664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775A53-EFAE-42AF-92D4-CC8A8698A9B8}"/>
              </a:ext>
            </a:extLst>
          </p:cNvPr>
          <p:cNvSpPr/>
          <p:nvPr/>
        </p:nvSpPr>
        <p:spPr>
          <a:xfrm>
            <a:off x="7183120" y="4815840"/>
            <a:ext cx="396342" cy="812800"/>
          </a:xfrm>
          <a:custGeom>
            <a:avLst/>
            <a:gdLst>
              <a:gd name="connsiteX0" fmla="*/ 0 w 396342"/>
              <a:gd name="connsiteY0" fmla="*/ 0 h 812800"/>
              <a:gd name="connsiteX1" fmla="*/ 396240 w 396342"/>
              <a:gd name="connsiteY1" fmla="*/ 528320 h 812800"/>
              <a:gd name="connsiteX2" fmla="*/ 30480 w 396342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342" h="812800">
                <a:moveTo>
                  <a:pt x="0" y="0"/>
                </a:moveTo>
                <a:cubicBezTo>
                  <a:pt x="195580" y="196426"/>
                  <a:pt x="391160" y="392853"/>
                  <a:pt x="396240" y="528320"/>
                </a:cubicBezTo>
                <a:cubicBezTo>
                  <a:pt x="401320" y="663787"/>
                  <a:pt x="215900" y="738293"/>
                  <a:pt x="30480" y="81280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69321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51CF0-652B-41A0-B4EA-6A85BA14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943"/>
            <a:ext cx="12192000" cy="45361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4D181E-EF0B-4BBF-A3F1-F9040FAC6E09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err="1">
                <a:solidFill>
                  <a:schemeClr val="bg1"/>
                </a:solidFill>
                <a:latin typeface="Raleway"/>
              </a:rPr>
              <a:t>ContrastiveGAN@alpha</a:t>
            </a:r>
            <a:r>
              <a:rPr lang="en-US" sz="4000">
                <a:solidFill>
                  <a:schemeClr val="bg1"/>
                </a:solidFill>
                <a:latin typeface="Raleway"/>
              </a:rPr>
              <a:t>=1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C2DDBA-95F8-4442-A4E9-5C821F6B20E0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B7426F-66AF-46D1-B860-296BA8F8DF16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C3F73A-B3E7-475B-B8C5-3ECD880505AA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C8DD9A-A765-4B87-BD7B-C06FB7C20370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A08E92-6CFB-4D16-86B6-C37289B58BF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5013574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Results: Quantitatively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0A02114-2D67-4F13-B903-C83EC097C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" y="1236406"/>
            <a:ext cx="12192000" cy="49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Dataset construction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050" name="Picture 2" descr="iNaturalist and Seek — Aspetuck Land Trust">
            <a:extLst>
              <a:ext uri="{FF2B5EF4-FFF2-40B4-BE49-F238E27FC236}">
                <a16:creationId xmlns:a16="http://schemas.microsoft.com/office/drawing/2014/main" id="{8DC034EA-2D84-4478-B82B-A57A9E5B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55" y="1429483"/>
            <a:ext cx="1734925" cy="8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1CCD82-6A5D-4776-9C43-8C9C9F1041C8}"/>
              </a:ext>
            </a:extLst>
          </p:cNvPr>
          <p:cNvSpPr/>
          <p:nvPr/>
        </p:nvSpPr>
        <p:spPr>
          <a:xfrm>
            <a:off x="713170" y="1550984"/>
            <a:ext cx="1063371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err="1">
                <a:latin typeface="Raleway" panose="020B0503030101060003" pitchFamily="34" charset="0"/>
              </a:rPr>
              <a:t>iNaturalist</a:t>
            </a:r>
            <a:r>
              <a:rPr lang="en-SG" sz="2400">
                <a:latin typeface="Raleway" panose="020B0503030101060003" pitchFamily="34" charset="0"/>
              </a:rPr>
              <a:t> is a crowdsourced species identification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91 million observations, 344k species</a:t>
            </a: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r>
              <a:rPr lang="en-SG" sz="2400">
                <a:latin typeface="Raleway" panose="020B0503030101060003" pitchFamily="34" charset="0"/>
              </a:rPr>
              <a:t>&gt; We pull all frog images from the last 2 years as our training dataset.</a:t>
            </a:r>
          </a:p>
          <a:p>
            <a:r>
              <a:rPr lang="en-SG" sz="2400">
                <a:latin typeface="Raleway" panose="020B0503030101060003" pitchFamily="34" charset="0"/>
              </a:rPr>
              <a:t>&gt; To clean the dataset, we: </a:t>
            </a:r>
          </a:p>
          <a:p>
            <a:endParaRPr lang="en-SG" sz="2400">
              <a:latin typeface="Raleway" panose="020B05030301010600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2400" b="1">
                <a:latin typeface="Raleway" panose="020B0503030101060003" pitchFamily="34" charset="0"/>
              </a:rPr>
              <a:t>Identify &amp; remove noisy samples with description labels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b="1">
                <a:latin typeface="Raleway" panose="020B0503030101060003" pitchFamily="34" charset="0"/>
              </a:rPr>
              <a:t>Identify &amp; remove under-represented classes</a:t>
            </a: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946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#6: contrastive learning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Model poorer than baseline GAN qualitatively and quantitatively </a:t>
            </a:r>
          </a:p>
          <a:p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2170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#6: contrastive learning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Model poorer than baseline GAN qualitatively and quantitatively </a:t>
            </a:r>
          </a:p>
          <a:p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b="1" dirty="0">
                <a:solidFill>
                  <a:srgbClr val="000000"/>
                </a:solidFill>
                <a:latin typeface="Raleway" panose="020B0503030101060003" pitchFamily="34" charset="0"/>
              </a:rPr>
              <a:t>&gt; Likely due to wrong underlying assumption of similarity </a:t>
            </a:r>
          </a:p>
        </p:txBody>
      </p:sp>
    </p:spTree>
    <p:extLst>
      <p:ext uri="{BB962C8B-B14F-4D97-AF65-F5344CB8AC3E}">
        <p14:creationId xmlns:p14="http://schemas.microsoft.com/office/powerpoint/2010/main" val="4378625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#6: contrastive learning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Model poorer than baseline GAN qualitatively and quantitatively </a:t>
            </a:r>
          </a:p>
          <a:p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b="1" dirty="0">
                <a:solidFill>
                  <a:srgbClr val="000000"/>
                </a:solidFill>
                <a:latin typeface="Raleway" panose="020B0503030101060003" pitchFamily="34" charset="0"/>
              </a:rPr>
              <a:t>&gt; Likely due to wrong underlying assumption of similarity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output of images with different mask but same image is fundamentally different due to mapping at the level of </a:t>
            </a:r>
            <a:r>
              <a:rPr lang="en-SG" sz="2400" i="1" dirty="0">
                <a:solidFill>
                  <a:srgbClr val="000000"/>
                </a:solidFill>
                <a:latin typeface="Raleway" panose="020B0503030101060003" pitchFamily="34" charset="0"/>
              </a:rPr>
              <a:t>sets</a:t>
            </a:r>
          </a:p>
        </p:txBody>
      </p:sp>
    </p:spTree>
    <p:extLst>
      <p:ext uri="{BB962C8B-B14F-4D97-AF65-F5344CB8AC3E}">
        <p14:creationId xmlns:p14="http://schemas.microsoft.com/office/powerpoint/2010/main" val="25937841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#6: contrastive learning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Model poorer than baseline GAN qualitatively and quantitatively </a:t>
            </a:r>
          </a:p>
          <a:p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b="1" dirty="0">
                <a:solidFill>
                  <a:srgbClr val="000000"/>
                </a:solidFill>
                <a:latin typeface="Raleway" panose="020B0503030101060003" pitchFamily="34" charset="0"/>
              </a:rPr>
              <a:t>&gt; Likely due to wrong underlying assumption of similarity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output of images with different mask but same image is fundamentally different due to mapping at the level of </a:t>
            </a:r>
            <a:r>
              <a:rPr lang="en-SG" sz="2400" i="1" dirty="0">
                <a:solidFill>
                  <a:srgbClr val="000000"/>
                </a:solidFill>
                <a:latin typeface="Raleway" panose="020B0503030101060003" pitchFamily="34" charset="0"/>
              </a:rPr>
              <a:t>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Ill-posed inpainting – different mask can map to different images</a:t>
            </a:r>
          </a:p>
        </p:txBody>
      </p:sp>
    </p:spTree>
    <p:extLst>
      <p:ext uri="{BB962C8B-B14F-4D97-AF65-F5344CB8AC3E}">
        <p14:creationId xmlns:p14="http://schemas.microsoft.com/office/powerpoint/2010/main" val="23506219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#6: contrastive learning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Model poorer than baseline GAN qualitatively and quantitatively </a:t>
            </a:r>
          </a:p>
          <a:p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b="1" dirty="0">
                <a:solidFill>
                  <a:srgbClr val="000000"/>
                </a:solidFill>
                <a:latin typeface="Raleway" panose="020B0503030101060003" pitchFamily="34" charset="0"/>
              </a:rPr>
              <a:t>&gt; Likely due to wrong underlying assumption of similarity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output of images with different mask but same image is fundamentally different due to mapping at the level of </a:t>
            </a:r>
            <a:r>
              <a:rPr lang="en-SG" sz="2400" i="1" dirty="0">
                <a:solidFill>
                  <a:srgbClr val="000000"/>
                </a:solidFill>
                <a:latin typeface="Raleway" panose="020B0503030101060003" pitchFamily="34" charset="0"/>
              </a:rPr>
              <a:t>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Ill-posed inpainting – different mask can map to different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Contrastive loss then creates noisy optimization landscape</a:t>
            </a:r>
          </a:p>
        </p:txBody>
      </p:sp>
    </p:spTree>
    <p:extLst>
      <p:ext uri="{BB962C8B-B14F-4D97-AF65-F5344CB8AC3E}">
        <p14:creationId xmlns:p14="http://schemas.microsoft.com/office/powerpoint/2010/main" val="5125643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Final comparison of results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93DF93D-7F7B-4BA8-9F7F-73F3BA578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" y="1243303"/>
            <a:ext cx="12192000" cy="49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091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Final comparison of results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09426D1-562C-44F0-8D02-37FC51E1C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87960"/>
              </p:ext>
            </p:extLst>
          </p:nvPr>
        </p:nvGraphicFramePr>
        <p:xfrm>
          <a:off x="683062" y="1985694"/>
          <a:ext cx="10810144" cy="2732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268">
                  <a:extLst>
                    <a:ext uri="{9D8B030D-6E8A-4147-A177-3AD203B41FA5}">
                      <a16:colId xmlns:a16="http://schemas.microsoft.com/office/drawing/2014/main" val="1012196713"/>
                    </a:ext>
                  </a:extLst>
                </a:gridCol>
                <a:gridCol w="1351268">
                  <a:extLst>
                    <a:ext uri="{9D8B030D-6E8A-4147-A177-3AD203B41FA5}">
                      <a16:colId xmlns:a16="http://schemas.microsoft.com/office/drawing/2014/main" val="2331604802"/>
                    </a:ext>
                  </a:extLst>
                </a:gridCol>
                <a:gridCol w="1351268">
                  <a:extLst>
                    <a:ext uri="{9D8B030D-6E8A-4147-A177-3AD203B41FA5}">
                      <a16:colId xmlns:a16="http://schemas.microsoft.com/office/drawing/2014/main" val="1996327322"/>
                    </a:ext>
                  </a:extLst>
                </a:gridCol>
                <a:gridCol w="1351268">
                  <a:extLst>
                    <a:ext uri="{9D8B030D-6E8A-4147-A177-3AD203B41FA5}">
                      <a16:colId xmlns:a16="http://schemas.microsoft.com/office/drawing/2014/main" val="2685235239"/>
                    </a:ext>
                  </a:extLst>
                </a:gridCol>
                <a:gridCol w="1351268">
                  <a:extLst>
                    <a:ext uri="{9D8B030D-6E8A-4147-A177-3AD203B41FA5}">
                      <a16:colId xmlns:a16="http://schemas.microsoft.com/office/drawing/2014/main" val="3557598273"/>
                    </a:ext>
                  </a:extLst>
                </a:gridCol>
                <a:gridCol w="1351268">
                  <a:extLst>
                    <a:ext uri="{9D8B030D-6E8A-4147-A177-3AD203B41FA5}">
                      <a16:colId xmlns:a16="http://schemas.microsoft.com/office/drawing/2014/main" val="44334192"/>
                    </a:ext>
                  </a:extLst>
                </a:gridCol>
                <a:gridCol w="1351268">
                  <a:extLst>
                    <a:ext uri="{9D8B030D-6E8A-4147-A177-3AD203B41FA5}">
                      <a16:colId xmlns:a16="http://schemas.microsoft.com/office/drawing/2014/main" val="621178689"/>
                    </a:ext>
                  </a:extLst>
                </a:gridCol>
                <a:gridCol w="1351268">
                  <a:extLst>
                    <a:ext uri="{9D8B030D-6E8A-4147-A177-3AD203B41FA5}">
                      <a16:colId xmlns:a16="http://schemas.microsoft.com/office/drawing/2014/main" val="2238468011"/>
                    </a:ext>
                  </a:extLst>
                </a:gridCol>
              </a:tblGrid>
              <a:tr h="546009">
                <a:tc>
                  <a:txBody>
                    <a:bodyPr/>
                    <a:lstStyle/>
                    <a:p>
                      <a:pPr algn="ctr"/>
                      <a:endParaRPr lang="en-SG" sz="150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GAN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DilatedConvGAN</a:t>
                      </a:r>
                      <a:endParaRPr lang="en-SG" sz="150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LocalGlobalGAN</a:t>
                      </a:r>
                      <a:endParaRPr lang="en-SG" sz="150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PatchGAN</a:t>
                      </a:r>
                      <a:endParaRPr lang="en-SG" sz="150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EdgeGAN</a:t>
                      </a:r>
                      <a:endParaRPr lang="en-SG" sz="150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GraphGAN</a:t>
                      </a:r>
                      <a:endParaRPr lang="en-SG" sz="150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ConstrastiveGAN</a:t>
                      </a:r>
                      <a:endParaRPr lang="en-SG" sz="150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33613"/>
                  </a:ext>
                </a:extLst>
              </a:tr>
              <a:tr h="546009">
                <a:tc>
                  <a:txBody>
                    <a:bodyPr/>
                    <a:lstStyle/>
                    <a:p>
                      <a:pPr algn="ctr"/>
                      <a:r>
                        <a:rPr lang="en-SG" sz="15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L1 loss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0.2734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u="sng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0.2720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0.3406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0.2517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0.2882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0.2766*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0.2799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112311"/>
                  </a:ext>
                </a:extLst>
              </a:tr>
              <a:tr h="546009">
                <a:tc>
                  <a:txBody>
                    <a:bodyPr/>
                    <a:lstStyle/>
                    <a:p>
                      <a:pPr algn="ctr"/>
                      <a:r>
                        <a:rPr lang="en-SG" sz="15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L2 loss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b="0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0.04807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u="sng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0.04458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0.07278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0.0389252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0.04940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0.04613*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0.04635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559409"/>
                  </a:ext>
                </a:extLst>
              </a:tr>
              <a:tr h="546009">
                <a:tc>
                  <a:txBody>
                    <a:bodyPr/>
                    <a:lstStyle/>
                    <a:p>
                      <a:pPr algn="ctr"/>
                      <a:r>
                        <a:rPr lang="en-SG" sz="15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LPIPS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0.02316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u="sng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0.01694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0.02063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0.01651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0.01878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0.01840*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0.02058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390920"/>
                  </a:ext>
                </a:extLst>
              </a:tr>
              <a:tr h="5460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500" err="1">
                          <a:solidFill>
                            <a:schemeClr val="tx1"/>
                          </a:solidFill>
                          <a:latin typeface="Raleway"/>
                        </a:rPr>
                        <a:t>PSnR</a:t>
                      </a:r>
                      <a:endParaRPr lang="en-SG" sz="1500">
                        <a:solidFill>
                          <a:schemeClr val="tx1"/>
                        </a:solidFill>
                        <a:latin typeface="Raleway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32.59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500" u="sng" dirty="0">
                          <a:solidFill>
                            <a:schemeClr val="tx1"/>
                          </a:solidFill>
                          <a:latin typeface="Raleway"/>
                        </a:rPr>
                        <a:t>34.44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/>
                        </a:rPr>
                        <a:t>32.32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500" b="1" dirty="0">
                          <a:solidFill>
                            <a:schemeClr val="tx1"/>
                          </a:solidFill>
                          <a:latin typeface="Raleway"/>
                        </a:rPr>
                        <a:t>35.03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/>
                        </a:rPr>
                        <a:t>33.98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/>
                        </a:rPr>
                        <a:t>34.33*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500" dirty="0">
                          <a:solidFill>
                            <a:schemeClr val="tx1"/>
                          </a:solidFill>
                          <a:latin typeface="Raleway"/>
                        </a:rPr>
                        <a:t>34.25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65090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37BD5609-AD79-400D-8F07-3EEAB7949EE6}"/>
              </a:ext>
            </a:extLst>
          </p:cNvPr>
          <p:cNvSpPr/>
          <p:nvPr/>
        </p:nvSpPr>
        <p:spPr>
          <a:xfrm>
            <a:off x="4188050" y="5265991"/>
            <a:ext cx="3815900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SG" b="1">
                <a:solidFill>
                  <a:srgbClr val="000000"/>
                </a:solidFill>
                <a:latin typeface="Raleway" panose="020B0503030101060003" pitchFamily="34" charset="0"/>
              </a:rPr>
              <a:t>First</a:t>
            </a:r>
            <a:r>
              <a:rPr lang="en-SG">
                <a:solidFill>
                  <a:srgbClr val="000000"/>
                </a:solidFill>
                <a:latin typeface="Raleway" panose="020B0503030101060003" pitchFamily="34" charset="0"/>
              </a:rPr>
              <a:t>, </a:t>
            </a:r>
            <a:r>
              <a:rPr lang="en-SG" u="sng">
                <a:solidFill>
                  <a:srgbClr val="000000"/>
                </a:solidFill>
                <a:latin typeface="Raleway" panose="020B0503030101060003" pitchFamily="34" charset="0"/>
              </a:rPr>
              <a:t>second</a:t>
            </a:r>
            <a:r>
              <a:rPr lang="en-SG">
                <a:solidFill>
                  <a:srgbClr val="000000"/>
                </a:solidFill>
                <a:latin typeface="Raleway" panose="020B0503030101060003" pitchFamily="34" charset="0"/>
              </a:rPr>
              <a:t>, third*</a:t>
            </a:r>
            <a:endParaRPr lang="en-SG" b="1">
              <a:solidFill>
                <a:srgbClr val="000000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272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7C6508-D8CE-4537-AA4F-89F09BC61370}"/>
              </a:ext>
            </a:extLst>
          </p:cNvPr>
          <p:cNvSpPr/>
          <p:nvPr/>
        </p:nvSpPr>
        <p:spPr>
          <a:xfrm>
            <a:off x="0" y="0"/>
            <a:ext cx="12192000" cy="4906628"/>
          </a:xfrm>
          <a:prstGeom prst="rect">
            <a:avLst/>
          </a:prstGeom>
          <a:solidFill>
            <a:srgbClr val="ACA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E9A056-2DC6-4ED3-988E-086F50CC5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16374" y="415549"/>
            <a:ext cx="2879725" cy="38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9CCD7-BD4A-4927-B7FF-9225CBB34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26687" y="3437856"/>
            <a:ext cx="2038635" cy="19814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DF77B7-ABB8-49CE-A92B-819662A695B0}"/>
              </a:ext>
            </a:extLst>
          </p:cNvPr>
          <p:cNvGrpSpPr/>
          <p:nvPr/>
        </p:nvGrpSpPr>
        <p:grpSpPr>
          <a:xfrm>
            <a:off x="3575939" y="1880919"/>
            <a:ext cx="5040162" cy="1308051"/>
            <a:chOff x="3575939" y="1732208"/>
            <a:chExt cx="5040162" cy="1308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C57ECC-3F44-4734-A9AA-AB5956F98F26}"/>
                </a:ext>
              </a:extLst>
            </p:cNvPr>
            <p:cNvSpPr txBox="1"/>
            <p:nvPr/>
          </p:nvSpPr>
          <p:spPr>
            <a:xfrm>
              <a:off x="3575939" y="1732208"/>
              <a:ext cx="5040162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5500" b="1">
                  <a:solidFill>
                    <a:srgbClr val="6153CC"/>
                  </a:solidFill>
                  <a:latin typeface="Raleway" panose="020B0503030101060003" pitchFamily="34" charset="0"/>
                  <a:cs typeface="Raavi" panose="020B0502040204020203" pitchFamily="34" charset="0"/>
                </a:rPr>
                <a:t>4. Conclusions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4CE8A8-57A5-4D07-BEB5-46F21F907019}"/>
                </a:ext>
              </a:extLst>
            </p:cNvPr>
            <p:cNvSpPr txBox="1"/>
            <p:nvPr/>
          </p:nvSpPr>
          <p:spPr>
            <a:xfrm>
              <a:off x="5525231" y="2670927"/>
              <a:ext cx="1141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Raleway" panose="020B0503030101060003" pitchFamily="34" charset="0"/>
                  <a:cs typeface="Raavi" panose="020B0502040204020203" pitchFamily="34" charset="0"/>
                </a:rPr>
                <a:t>A review</a:t>
              </a:r>
              <a:endParaRPr lang="en-SG" b="1">
                <a:solidFill>
                  <a:schemeClr val="bg1"/>
                </a:solidFill>
                <a:latin typeface="Raleway" panose="020B0503030101060003" pitchFamily="34" charset="0"/>
                <a:cs typeface="Raavi" panose="020B05020402040202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304138-3DB2-467F-8EDE-E9C15D2F59A8}"/>
              </a:ext>
            </a:extLst>
          </p:cNvPr>
          <p:cNvGrpSpPr/>
          <p:nvPr/>
        </p:nvGrpSpPr>
        <p:grpSpPr>
          <a:xfrm>
            <a:off x="0" y="4785572"/>
            <a:ext cx="12192000" cy="121056"/>
            <a:chOff x="0" y="4785572"/>
            <a:chExt cx="12192000" cy="1210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3F9E9C-BCDB-43B2-AA93-2102F6F1E67B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A3B462-2F73-4AEA-BD30-09A34B899A2D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6E3FB7-7708-42EE-8DEA-BAFF9312D13D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703DACF-87F7-4E7A-8766-789C256C5B99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9840779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Some insights we gleaned</a:t>
            </a:r>
            <a:endParaRPr lang="en-SG" sz="4000" dirty="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11FE816-9D00-45B3-B5C8-6048CE36A2FE}"/>
              </a:ext>
            </a:extLst>
          </p:cNvPr>
          <p:cNvSpPr/>
          <p:nvPr/>
        </p:nvSpPr>
        <p:spPr>
          <a:xfrm>
            <a:off x="713170" y="1550984"/>
            <a:ext cx="10633710" cy="41549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2400" u="sng" dirty="0">
                <a:solidFill>
                  <a:srgbClr val="000000"/>
                </a:solidFill>
                <a:latin typeface="Raleway" panose="020B0503030101060003" pitchFamily="34" charset="0"/>
              </a:rPr>
              <a:t>Architectural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GAN-based models perform best, though training can be unstable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Patch-based discrimination provides powerful adversarial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Dilated and Gated convolutions make significant differences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Graph-based message passing generator works well, but likely needs longer training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 u="sng" dirty="0">
                <a:solidFill>
                  <a:srgbClr val="000000"/>
                </a:solidFill>
                <a:latin typeface="Raleway" panose="020B0503030101060003" pitchFamily="34" charset="0"/>
              </a:rPr>
              <a:t>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Ablation studies with combinations of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Training bigger models for longer, and larger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Better visualization of kernels via deconvolution, GRAD-CAM-like, etc.</a:t>
            </a:r>
          </a:p>
        </p:txBody>
      </p:sp>
    </p:spTree>
    <p:extLst>
      <p:ext uri="{BB962C8B-B14F-4D97-AF65-F5344CB8AC3E}">
        <p14:creationId xmlns:p14="http://schemas.microsoft.com/office/powerpoint/2010/main" val="32535560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Distribution of credit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11FE816-9D00-45B3-B5C8-6048CE36A2FE}"/>
              </a:ext>
            </a:extLst>
          </p:cNvPr>
          <p:cNvSpPr/>
          <p:nvPr/>
        </p:nvSpPr>
        <p:spPr>
          <a:xfrm>
            <a:off x="713170" y="1550984"/>
            <a:ext cx="1063371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All team members contributed equally. Presentation of slides was only cut this way for better flow of the content.</a:t>
            </a:r>
          </a:p>
        </p:txBody>
      </p:sp>
    </p:spTree>
    <p:extLst>
      <p:ext uri="{BB962C8B-B14F-4D97-AF65-F5344CB8AC3E}">
        <p14:creationId xmlns:p14="http://schemas.microsoft.com/office/powerpoint/2010/main" val="87751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Dataset construction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050" name="Picture 2" descr="iNaturalist and Seek — Aspetuck Land Trust">
            <a:extLst>
              <a:ext uri="{FF2B5EF4-FFF2-40B4-BE49-F238E27FC236}">
                <a16:creationId xmlns:a16="http://schemas.microsoft.com/office/drawing/2014/main" id="{8DC034EA-2D84-4478-B82B-A57A9E5B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55" y="1429483"/>
            <a:ext cx="1734925" cy="8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1CCD82-6A5D-4776-9C43-8C9C9F1041C8}"/>
              </a:ext>
            </a:extLst>
          </p:cNvPr>
          <p:cNvSpPr/>
          <p:nvPr/>
        </p:nvSpPr>
        <p:spPr>
          <a:xfrm>
            <a:off x="713170" y="1550984"/>
            <a:ext cx="10633710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err="1">
                <a:latin typeface="Raleway" panose="020B0503030101060003" pitchFamily="34" charset="0"/>
              </a:rPr>
              <a:t>iNaturalist</a:t>
            </a:r>
            <a:r>
              <a:rPr lang="en-SG" sz="2400">
                <a:latin typeface="Raleway" panose="020B0503030101060003" pitchFamily="34" charset="0"/>
              </a:rPr>
              <a:t> is a crowdsourced species identification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91 million observations, 344k species</a:t>
            </a: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r>
              <a:rPr lang="en-SG" sz="2400">
                <a:latin typeface="Raleway" panose="020B0503030101060003" pitchFamily="34" charset="0"/>
              </a:rPr>
              <a:t>&gt; We pull all frog images from the last 2 years as our training dataset.</a:t>
            </a:r>
          </a:p>
          <a:p>
            <a:r>
              <a:rPr lang="en-SG" sz="2400">
                <a:latin typeface="Raleway" panose="020B0503030101060003" pitchFamily="34" charset="0"/>
              </a:rPr>
              <a:t>&gt; To clean the dataset, we: </a:t>
            </a:r>
          </a:p>
          <a:p>
            <a:endParaRPr lang="en-SG" sz="2400">
              <a:latin typeface="Raleway" panose="020B05030301010600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2400" b="1">
                <a:latin typeface="Raleway" panose="020B0503030101060003" pitchFamily="34" charset="0"/>
              </a:rPr>
              <a:t>Identify &amp; remove noisy samples with description labels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b="1">
                <a:latin typeface="Raleway" panose="020B0503030101060003" pitchFamily="34" charset="0"/>
              </a:rPr>
              <a:t>Identify &amp; remove under-represented classes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b="1">
                <a:latin typeface="Raleway" panose="020B0503030101060003" pitchFamily="34" charset="0"/>
              </a:rPr>
              <a:t>Resize images to 64 x 64</a:t>
            </a: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720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Citations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94E8D5-6B45-45AE-85E5-41968B19E7C7}"/>
              </a:ext>
            </a:extLst>
          </p:cNvPr>
          <p:cNvSpPr txBox="1"/>
          <p:nvPr/>
        </p:nvSpPr>
        <p:spPr>
          <a:xfrm>
            <a:off x="617604" y="1576549"/>
            <a:ext cx="1080311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SG" sz="1200" err="1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Elharrouss</a:t>
            </a: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O., </a:t>
            </a:r>
            <a:r>
              <a:rPr lang="en-SG" sz="1200" err="1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Almaadeed</a:t>
            </a: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N., Al-</a:t>
            </a:r>
            <a:r>
              <a:rPr lang="en-SG" sz="1200" err="1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Maadeed</a:t>
            </a: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S., &amp; Akbari, Y. (2019). Image inpainting: A review.</a:t>
            </a:r>
            <a:endParaRPr lang="en-SG" sz="1200">
              <a:effectLst/>
              <a:latin typeface="Raleway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SG" sz="1200" err="1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Misra</a:t>
            </a: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SG" sz="1200" err="1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Diganta</a:t>
            </a: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. (2019). Mish: A Self Regularized Non-Monotonic Neural Activation Function.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He, </a:t>
            </a:r>
            <a:r>
              <a:rPr lang="en-SG" sz="1200" err="1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Kaiming</a:t>
            </a: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 et al. “Deep Residual Learning for Image Recognition.” </a:t>
            </a:r>
            <a:r>
              <a:rPr lang="en-SG" sz="1200" i="1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2016 IEEE Conference on Computer Vision and Pattern Recognition (CVPR)</a:t>
            </a: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 (2016): 770-778.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Zhao, H., Gallo, O., </a:t>
            </a:r>
            <a:r>
              <a:rPr lang="en-SG" sz="1200" err="1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Frosio</a:t>
            </a: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, I., and Kautz, J., (2015). “Loss Functions for Neural Networks for Image Processing”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SG" sz="1200" err="1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Farnia</a:t>
            </a: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, F. and </a:t>
            </a:r>
            <a:r>
              <a:rPr lang="en-SG" sz="1200" err="1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Ozdaglar</a:t>
            </a: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, A., (2020) “GANs May Have No Nash Equilibria”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SG" sz="1200" err="1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Durall</a:t>
            </a: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, R., </a:t>
            </a:r>
            <a:r>
              <a:rPr lang="en-SG" sz="1200" err="1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Chatzimichailidis</a:t>
            </a: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, A., </a:t>
            </a:r>
            <a:r>
              <a:rPr lang="en-SG" sz="1200" err="1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Labus</a:t>
            </a: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, P., and </a:t>
            </a:r>
            <a:r>
              <a:rPr lang="en-SG" sz="1200" err="1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Keuper</a:t>
            </a: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, J., (2020) “Combating Mode Collapse in GAN training: An Empirical Analysis using Hessian Eigenvalues”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Iizuka, S., Simo-Serra, E., &amp; Ishikawa, H. (2017). Globally and locally consistent image completion. ACM Transactions on Graphics, 36(4). </a:t>
            </a:r>
            <a:r>
              <a:rPr lang="en-SG" sz="1200" strike="noStrike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https://doi.org/10.1145/3072959.3073659</a:t>
            </a:r>
            <a:endParaRPr lang="en-SG" sz="1200">
              <a:effectLst/>
              <a:latin typeface="Raleway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Yu, J., Lin, Z., Yang, J., Shen, X., Lu, X., &amp; Huang, T. (2018). Free-Form Image Inpainting with Gated Convolution. http://arxiv.org/abs/1806.03589</a:t>
            </a:r>
            <a:endParaRPr lang="en-SG" sz="1200">
              <a:effectLst/>
              <a:latin typeface="Raleway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Liu, G., Reda, F. A., Shih, K. J., Wang, T.-C., Tao, A., &amp; Catanzaro, B. (2018). Image Inpainting for Irregular Holes Using Partial Convolutions. http://arxiv.org/abs/1804.07723</a:t>
            </a:r>
            <a:endParaRPr lang="en-SG" sz="1200">
              <a:effectLst/>
              <a:latin typeface="Raleway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Demir, U., &amp; </a:t>
            </a:r>
            <a:r>
              <a:rPr lang="en-SG" sz="1200" err="1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Unal</a:t>
            </a: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 (2018). Patch-Based Image Inpainting with Generative Adversarial Networks. http://arxiv.org/abs/1803.07422</a:t>
            </a:r>
            <a:endParaRPr lang="en-SG" sz="1200">
              <a:effectLst/>
              <a:latin typeface="Raleway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Isola, P., Zhu, J.-Y., Zhou, T., and </a:t>
            </a:r>
            <a:r>
              <a:rPr lang="en-SG" sz="1200" err="1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A., “Image-to-Image Translation with Conditional Adversarial Networks”,  2016.</a:t>
            </a:r>
            <a:endParaRPr lang="en-SG" sz="1200">
              <a:effectLst/>
              <a:latin typeface="Raleway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Wang, Y., Tao, X., Qi, X., Shen, X., &amp; Jia, J. (2018). Image Inpainting via Generative Multi-column Convolutional Neural Networks. http://arxiv.org/abs/1810.08771</a:t>
            </a:r>
            <a:endParaRPr lang="en-SG" sz="1200">
              <a:effectLst/>
              <a:latin typeface="Raleway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Crawshaw, M., “Multi-Task Learning with Deep Neural Networks: A Survey”, 2020.</a:t>
            </a:r>
            <a:endParaRPr lang="en-SG" sz="1200">
              <a:effectLst/>
              <a:latin typeface="Raleway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SG" sz="1200" err="1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</a:t>
            </a: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C., Zhang, J., &amp; Wu, Z. (2021). Dynamic Attentive Graph Learning for Image Restoration. http://arxiv.org/abs/2109.06620</a:t>
            </a:r>
            <a:endParaRPr lang="en-SG" sz="1200">
              <a:effectLst/>
              <a:latin typeface="Raleway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SG" sz="1200" err="1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Keyulu</a:t>
            </a: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Xu, </a:t>
            </a:r>
            <a:r>
              <a:rPr lang="en-SG" sz="1200" err="1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Weihua</a:t>
            </a: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Hu, Jure </a:t>
            </a:r>
            <a:r>
              <a:rPr lang="en-SG" sz="1200" err="1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Leskovec</a:t>
            </a: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Stefanie </a:t>
            </a:r>
            <a:r>
              <a:rPr lang="en-SG" sz="1200" err="1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Jegelka</a:t>
            </a:r>
            <a:r>
              <a:rPr lang="en-SG" sz="1200"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How Powerful are Graph Neural Networks? ICLR 2019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1200">
                <a:latin typeface="Raleway" pitchFamily="2" charset="0"/>
              </a:rPr>
              <a:t>Ma, X., Zhou, X., Huang, H., Chai, Z., Wei, X., &amp; He, R. (2020). </a:t>
            </a:r>
            <a:r>
              <a:rPr lang="en-US" sz="1200" i="1">
                <a:latin typeface="Raleway" pitchFamily="2" charset="0"/>
              </a:rPr>
              <a:t>Free-Form Image Inpainting via Contrastive Attention Network</a:t>
            </a:r>
            <a:r>
              <a:rPr lang="en-US" sz="1200">
                <a:latin typeface="Raleway" pitchFamily="2" charset="0"/>
              </a:rPr>
              <a:t>. http://arxiv.org/abs/2010.15643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endParaRPr lang="en-SG" sz="1200">
              <a:effectLst/>
              <a:latin typeface="Raleway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SG" sz="1200">
                <a:effectLst/>
                <a:latin typeface="Raleway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1750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Dataset construction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050" name="Picture 2" descr="iNaturalist and Seek — Aspetuck Land Trust">
            <a:extLst>
              <a:ext uri="{FF2B5EF4-FFF2-40B4-BE49-F238E27FC236}">
                <a16:creationId xmlns:a16="http://schemas.microsoft.com/office/drawing/2014/main" id="{8DC034EA-2D84-4478-B82B-A57A9E5B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55" y="1429483"/>
            <a:ext cx="1734925" cy="8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1CCD82-6A5D-4776-9C43-8C9C9F1041C8}"/>
              </a:ext>
            </a:extLst>
          </p:cNvPr>
          <p:cNvSpPr/>
          <p:nvPr/>
        </p:nvSpPr>
        <p:spPr>
          <a:xfrm>
            <a:off x="713170" y="1550984"/>
            <a:ext cx="10633710" cy="41549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 err="1">
                <a:latin typeface="Raleway"/>
              </a:rPr>
              <a:t>iNaturalist</a:t>
            </a:r>
            <a:r>
              <a:rPr lang="en-SG" sz="2400" dirty="0">
                <a:latin typeface="Raleway"/>
              </a:rPr>
              <a:t> is a crowdsourced species identification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/>
              </a:rPr>
              <a:t>91 million observations, 344k species</a:t>
            </a:r>
          </a:p>
          <a:p>
            <a:pPr lvl="1"/>
            <a:endParaRPr lang="en-SG" sz="2400" dirty="0">
              <a:latin typeface="Raleway" panose="020B0503030101060003" pitchFamily="34" charset="0"/>
            </a:endParaRPr>
          </a:p>
          <a:p>
            <a:r>
              <a:rPr lang="en-SG" sz="2400" dirty="0">
                <a:latin typeface="Raleway"/>
              </a:rPr>
              <a:t>&gt; We pull all frog images from the last 2 years as our training dataset.</a:t>
            </a:r>
          </a:p>
          <a:p>
            <a:endParaRPr lang="en-SG" sz="2400" dirty="0">
              <a:latin typeface="Raleway" panose="020B05030301010600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2400" b="1" dirty="0">
                <a:latin typeface="Raleway"/>
              </a:rPr>
              <a:t>Identify &amp; remove noisy samples with description labels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b="1" dirty="0">
                <a:latin typeface="Raleway"/>
              </a:rPr>
              <a:t>Identify &amp; remove under-represented classes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b="1" dirty="0">
                <a:latin typeface="Raleway"/>
              </a:rPr>
              <a:t>Resize images to 64 x 64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b="1" dirty="0">
                <a:latin typeface="Raleway"/>
              </a:rPr>
              <a:t>Dynamically mask with random-sized/positioned rectangles</a:t>
            </a:r>
          </a:p>
          <a:p>
            <a:pPr marL="457200" indent="-457200">
              <a:buFont typeface="+mj-lt"/>
              <a:buAutoNum type="arabicPeriod"/>
            </a:pPr>
            <a:endParaRPr lang="en-SG" sz="2400" b="1" dirty="0">
              <a:latin typeface="Raleway" panose="020B0503030101060003" pitchFamily="34" charset="0"/>
            </a:endParaRPr>
          </a:p>
          <a:p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7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Dataset construction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050" name="Picture 2" descr="iNaturalist and Seek — Aspetuck Land Trust">
            <a:extLst>
              <a:ext uri="{FF2B5EF4-FFF2-40B4-BE49-F238E27FC236}">
                <a16:creationId xmlns:a16="http://schemas.microsoft.com/office/drawing/2014/main" id="{8DC034EA-2D84-4478-B82B-A57A9E5B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55" y="1429483"/>
            <a:ext cx="1734925" cy="8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1CCD82-6A5D-4776-9C43-8C9C9F1041C8}"/>
              </a:ext>
            </a:extLst>
          </p:cNvPr>
          <p:cNvSpPr/>
          <p:nvPr/>
        </p:nvSpPr>
        <p:spPr>
          <a:xfrm>
            <a:off x="713170" y="1550984"/>
            <a:ext cx="10633710" cy="45243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 err="1">
                <a:latin typeface="Raleway"/>
              </a:rPr>
              <a:t>iNaturalist</a:t>
            </a:r>
            <a:r>
              <a:rPr lang="en-SG" sz="2400" dirty="0">
                <a:latin typeface="Raleway"/>
              </a:rPr>
              <a:t> is a crowdsourced species identification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/>
              </a:rPr>
              <a:t>91 million observations, 344k species</a:t>
            </a:r>
          </a:p>
          <a:p>
            <a:pPr lvl="1"/>
            <a:endParaRPr lang="en-SG" sz="2400" dirty="0">
              <a:latin typeface="Raleway" panose="020B0503030101060003" pitchFamily="34" charset="0"/>
            </a:endParaRPr>
          </a:p>
          <a:p>
            <a:r>
              <a:rPr lang="en-SG" sz="2400" dirty="0">
                <a:latin typeface="Raleway"/>
              </a:rPr>
              <a:t>&gt; We pull all frog images from the last 2 years as our training dataset.</a:t>
            </a:r>
          </a:p>
          <a:p>
            <a:endParaRPr lang="en-SG" sz="2400" dirty="0">
              <a:latin typeface="Raleway" panose="020B05030301010600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2400" b="1" dirty="0">
                <a:latin typeface="Raleway"/>
              </a:rPr>
              <a:t>Identify &amp; remove noisy samples with description labels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b="1" dirty="0">
                <a:latin typeface="Raleway"/>
              </a:rPr>
              <a:t>Identify &amp; remove under-represented classes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b="1" dirty="0">
                <a:latin typeface="Raleway"/>
              </a:rPr>
              <a:t>Resize images to 64 x 64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b="1" dirty="0">
                <a:latin typeface="Raleway"/>
              </a:rPr>
              <a:t>Dynamically mask with random-sized/positioned rectangles</a:t>
            </a:r>
          </a:p>
          <a:p>
            <a:pPr marL="457200" indent="-457200">
              <a:buFont typeface="+mj-lt"/>
              <a:buAutoNum type="arabicPeriod"/>
            </a:pPr>
            <a:endParaRPr lang="en-SG" sz="2400" b="1" dirty="0">
              <a:latin typeface="Raleway" panose="020B0503030101060003" pitchFamily="34" charset="0"/>
            </a:endParaRPr>
          </a:p>
          <a:p>
            <a:r>
              <a:rPr lang="en-SG" sz="2400" b="1" dirty="0">
                <a:latin typeface="Raleway"/>
              </a:rPr>
              <a:t>&gt; Left with 10k train, 1k validation, 517 test</a:t>
            </a:r>
          </a:p>
          <a:p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61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4000">
                <a:latin typeface="Raleway" panose="020B0503030101060003" pitchFamily="34" charset="0"/>
              </a:rPr>
              <a:t>Sample images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9D30B1-09BE-4E63-B653-4CB332CCA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1261211"/>
            <a:ext cx="10076033" cy="49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44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7C6508-D8CE-4537-AA4F-89F09BC61370}"/>
              </a:ext>
            </a:extLst>
          </p:cNvPr>
          <p:cNvSpPr/>
          <p:nvPr/>
        </p:nvSpPr>
        <p:spPr>
          <a:xfrm>
            <a:off x="0" y="0"/>
            <a:ext cx="12192000" cy="4906628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E9A056-2DC6-4ED3-988E-086F50CC5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16374" y="415549"/>
            <a:ext cx="2879725" cy="38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9CCD7-BD4A-4927-B7FF-9225CBB34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49768" y="3718373"/>
            <a:ext cx="2038635" cy="19814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DF77B7-ABB8-49CE-A92B-819662A695B0}"/>
              </a:ext>
            </a:extLst>
          </p:cNvPr>
          <p:cNvGrpSpPr/>
          <p:nvPr/>
        </p:nvGrpSpPr>
        <p:grpSpPr>
          <a:xfrm>
            <a:off x="3519032" y="1880919"/>
            <a:ext cx="5153975" cy="1308051"/>
            <a:chOff x="3519032" y="1732208"/>
            <a:chExt cx="5153975" cy="1308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C57ECC-3F44-4734-A9AA-AB5956F98F26}"/>
                </a:ext>
              </a:extLst>
            </p:cNvPr>
            <p:cNvSpPr txBox="1"/>
            <p:nvPr/>
          </p:nvSpPr>
          <p:spPr>
            <a:xfrm>
              <a:off x="3519032" y="1732208"/>
              <a:ext cx="5153975" cy="93871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SG" sz="5500" b="1">
                  <a:solidFill>
                    <a:srgbClr val="7ECEFD"/>
                  </a:solidFill>
                  <a:latin typeface="Raleway"/>
                  <a:cs typeface="Raavi"/>
                </a:rPr>
                <a:t>3. Experiments</a:t>
              </a:r>
              <a:endParaRPr lang="en-SG" sz="5500" b="1">
                <a:solidFill>
                  <a:srgbClr val="7ECEFD"/>
                </a:solidFill>
                <a:latin typeface="Raleway" panose="020B0503030101060003" pitchFamily="34" charset="0"/>
                <a:cs typeface="Raav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4CE8A8-57A5-4D07-BEB5-46F21F907019}"/>
                </a:ext>
              </a:extLst>
            </p:cNvPr>
            <p:cNvSpPr txBox="1"/>
            <p:nvPr/>
          </p:nvSpPr>
          <p:spPr>
            <a:xfrm>
              <a:off x="4683640" y="2670927"/>
              <a:ext cx="2824812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Raleway"/>
                  <a:cs typeface="Raavi"/>
                </a:rPr>
                <a:t>From baselines to GANs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B7C7DF-5E6C-40AD-BA49-176542E8FA2A}"/>
              </a:ext>
            </a:extLst>
          </p:cNvPr>
          <p:cNvGrpSpPr/>
          <p:nvPr/>
        </p:nvGrpSpPr>
        <p:grpSpPr>
          <a:xfrm>
            <a:off x="0" y="4785572"/>
            <a:ext cx="12192000" cy="121056"/>
            <a:chOff x="0" y="4785572"/>
            <a:chExt cx="12192000" cy="1210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D6AC2A-0B57-4C60-BA8B-7E87FA1B267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8FEB5D-025B-4159-BEE8-9BE6EC8CB744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854D3F-2251-4F05-80BB-642B646CF9BA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1785C1-D24B-4052-94A3-0714E94F3350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95054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7C6508-D8CE-4537-AA4F-89F09BC61370}"/>
              </a:ext>
            </a:extLst>
          </p:cNvPr>
          <p:cNvSpPr/>
          <p:nvPr/>
        </p:nvSpPr>
        <p:spPr>
          <a:xfrm>
            <a:off x="0" y="-110836"/>
            <a:ext cx="12192000" cy="4978470"/>
          </a:xfrm>
          <a:prstGeom prst="rect">
            <a:avLst/>
          </a:prstGeom>
          <a:solidFill>
            <a:srgbClr val="118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E9A056-2DC6-4ED3-988E-086F50CC5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16374" y="415549"/>
            <a:ext cx="2879725" cy="38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9CCD7-BD4A-4927-B7FF-9225CBB34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49768" y="3718373"/>
            <a:ext cx="2038635" cy="19814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6B09465-15F5-4E92-B43F-EB2CC038DD3B}"/>
              </a:ext>
            </a:extLst>
          </p:cNvPr>
          <p:cNvGrpSpPr/>
          <p:nvPr/>
        </p:nvGrpSpPr>
        <p:grpSpPr>
          <a:xfrm>
            <a:off x="0" y="4785572"/>
            <a:ext cx="12192000" cy="121056"/>
            <a:chOff x="0" y="4785572"/>
            <a:chExt cx="12192000" cy="1210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15F886F-A0F0-47D2-AFA5-745A16ED8332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9E76CA-A02B-4979-8E51-B102CA7AB76B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665A30-120B-4225-9802-6A03AD6FC93E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759372-F5A3-445F-BC58-4193D2B22C21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EBB007-5235-4D65-BA8F-192D19DFCB85}"/>
              </a:ext>
            </a:extLst>
          </p:cNvPr>
          <p:cNvGrpSpPr/>
          <p:nvPr/>
        </p:nvGrpSpPr>
        <p:grpSpPr>
          <a:xfrm>
            <a:off x="3568725" y="1880919"/>
            <a:ext cx="5054590" cy="1308051"/>
            <a:chOff x="3568725" y="1732208"/>
            <a:chExt cx="5054590" cy="13080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5E7CEA-C2CD-4902-A6DA-C78EF6B7C5EE}"/>
                </a:ext>
              </a:extLst>
            </p:cNvPr>
            <p:cNvSpPr txBox="1"/>
            <p:nvPr/>
          </p:nvSpPr>
          <p:spPr>
            <a:xfrm>
              <a:off x="3568725" y="1732208"/>
              <a:ext cx="505459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5500" b="1">
                  <a:solidFill>
                    <a:srgbClr val="17B890"/>
                  </a:solidFill>
                  <a:latin typeface="Raleway" panose="020B0503030101060003" pitchFamily="34" charset="0"/>
                  <a:cs typeface="Raavi" panose="020B0502040204020203" pitchFamily="34" charset="0"/>
                </a:rPr>
                <a:t>1. 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73549B-5C40-4C0A-ACA2-0ECB6D8BDEF8}"/>
                </a:ext>
              </a:extLst>
            </p:cNvPr>
            <p:cNvSpPr txBox="1"/>
            <p:nvPr/>
          </p:nvSpPr>
          <p:spPr>
            <a:xfrm>
              <a:off x="6003684" y="2670927"/>
              <a:ext cx="184730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Raleway" panose="020B0503030101060003" pitchFamily="34" charset="0"/>
                <a:cs typeface="Raavi" panose="020B050204020402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D09DE2-E75D-404E-B8FF-30D79FF30D67}"/>
              </a:ext>
            </a:extLst>
          </p:cNvPr>
          <p:cNvSpPr txBox="1"/>
          <p:nvPr/>
        </p:nvSpPr>
        <p:spPr>
          <a:xfrm>
            <a:off x="5072361" y="2819638"/>
            <a:ext cx="20473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aleway"/>
                <a:cs typeface="Raavi"/>
              </a:rPr>
              <a:t>Image inpainting</a:t>
            </a:r>
          </a:p>
        </p:txBody>
      </p:sp>
    </p:spTree>
    <p:extLst>
      <p:ext uri="{BB962C8B-B14F-4D97-AF65-F5344CB8AC3E}">
        <p14:creationId xmlns:p14="http://schemas.microsoft.com/office/powerpoint/2010/main" val="107194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 models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380676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 models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442F672-3E28-40DF-927C-72CA18C785FD}"/>
              </a:ext>
            </a:extLst>
          </p:cNvPr>
          <p:cNvSpPr/>
          <p:nvPr/>
        </p:nvSpPr>
        <p:spPr>
          <a:xfrm>
            <a:off x="713170" y="1550984"/>
            <a:ext cx="1063371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Image inpainting is a conditional image generation task, where output distribution is conditioned on valid pixels [1]</a:t>
            </a:r>
          </a:p>
        </p:txBody>
      </p:sp>
    </p:spTree>
    <p:extLst>
      <p:ext uri="{BB962C8B-B14F-4D97-AF65-F5344CB8AC3E}">
        <p14:creationId xmlns:p14="http://schemas.microsoft.com/office/powerpoint/2010/main" val="334970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 models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442F672-3E28-40DF-927C-72CA18C785FD}"/>
              </a:ext>
            </a:extLst>
          </p:cNvPr>
          <p:cNvSpPr/>
          <p:nvPr/>
        </p:nvSpPr>
        <p:spPr>
          <a:xfrm>
            <a:off x="713170" y="1550984"/>
            <a:ext cx="10633710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Image inpainting is a conditional image generation task, where output distribution is conditioned on valid pixels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Main families of model architectures [1]:</a:t>
            </a:r>
          </a:p>
        </p:txBody>
      </p:sp>
    </p:spTree>
    <p:extLst>
      <p:ext uri="{BB962C8B-B14F-4D97-AF65-F5344CB8AC3E}">
        <p14:creationId xmlns:p14="http://schemas.microsoft.com/office/powerpoint/2010/main" val="438784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 models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442F672-3E28-40DF-927C-72CA18C785FD}"/>
              </a:ext>
            </a:extLst>
          </p:cNvPr>
          <p:cNvSpPr/>
          <p:nvPr/>
        </p:nvSpPr>
        <p:spPr>
          <a:xfrm>
            <a:off x="713170" y="1550984"/>
            <a:ext cx="1063371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Image inpainting is a conditional image generation task, where output distribution is conditioned on valid pixels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Main families of model architectures [1]: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Autoregressive models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Autoencoders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Variational Autoencoders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Generative Adversarial networks</a:t>
            </a:r>
          </a:p>
          <a:p>
            <a:pPr lvl="1"/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724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 models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442F672-3E28-40DF-927C-72CA18C785FD}"/>
              </a:ext>
            </a:extLst>
          </p:cNvPr>
          <p:cNvSpPr/>
          <p:nvPr/>
        </p:nvSpPr>
        <p:spPr>
          <a:xfrm>
            <a:off x="713170" y="1550984"/>
            <a:ext cx="10633710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Image inpainting is a conditional image generation task, where output distribution is conditioned on valid pixels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Main families of model architectures [1]: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Autoregressive models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Autoencoders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Variational Autoencoders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Generative Adversarial networks</a:t>
            </a: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r>
              <a:rPr lang="en-SG" sz="2400" b="1">
                <a:latin typeface="Raleway" panose="020B0503030101060003" pitchFamily="34" charset="0"/>
              </a:rPr>
              <a:t>&gt; For simplicity, we implement autoencoders and GAN’s as baselines</a:t>
            </a:r>
          </a:p>
        </p:txBody>
      </p:sp>
    </p:spTree>
    <p:extLst>
      <p:ext uri="{BB962C8B-B14F-4D97-AF65-F5344CB8AC3E}">
        <p14:creationId xmlns:p14="http://schemas.microsoft.com/office/powerpoint/2010/main" val="1010049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 models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442F672-3E28-40DF-927C-72CA18C785FD}"/>
              </a:ext>
            </a:extLst>
          </p:cNvPr>
          <p:cNvSpPr/>
          <p:nvPr/>
        </p:nvSpPr>
        <p:spPr>
          <a:xfrm>
            <a:off x="713170" y="1550984"/>
            <a:ext cx="10633710" cy="41549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Image inpainting is a conditional image generation task, where output distribution is conditioned on valid pixels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Main families of model architectures [1]: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Autoregressive models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Autoencoders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Variational Autoencoders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Generative Adversarial networks</a:t>
            </a: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r>
              <a:rPr lang="en-SG" sz="2400" b="1">
                <a:latin typeface="Raleway" panose="020B0503030101060003" pitchFamily="34" charset="0"/>
              </a:rPr>
              <a:t>&gt; For simplicity, we implement autoencoders and GAN’s as baselines</a:t>
            </a:r>
          </a:p>
          <a:p>
            <a:r>
              <a:rPr lang="en-SG" sz="2400" b="1">
                <a:latin typeface="Raleway" panose="020B0503030101060003" pitchFamily="34" charset="0"/>
              </a:rPr>
              <a:t>&gt; We also implement CNN’s an MLP’s as fundamental baselines</a:t>
            </a:r>
          </a:p>
        </p:txBody>
      </p:sp>
    </p:spTree>
    <p:extLst>
      <p:ext uri="{BB962C8B-B14F-4D97-AF65-F5344CB8AC3E}">
        <p14:creationId xmlns:p14="http://schemas.microsoft.com/office/powerpoint/2010/main" val="1612046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Baselines: MLP &amp; CNN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43084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Baselines: MLP &amp; CNN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5086AE8-EB32-4D71-9277-629826C8A428}"/>
              </a:ext>
            </a:extLst>
          </p:cNvPr>
          <p:cNvSpPr/>
          <p:nvPr/>
        </p:nvSpPr>
        <p:spPr>
          <a:xfrm>
            <a:off x="713170" y="1550984"/>
            <a:ext cx="1063371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MLP</a:t>
            </a:r>
            <a:r>
              <a:rPr lang="en-SG" sz="2400">
                <a:latin typeface="Raleway" panose="020B0503030101060003" pitchFamily="34" charset="0"/>
              </a:rPr>
              <a:t> architecture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3 layers </a:t>
            </a:r>
            <a:r>
              <a:rPr lang="en-SG" sz="2400">
                <a:latin typeface="Raleway" panose="020B0503030101060003" pitchFamily="34" charset="0"/>
              </a:rPr>
              <a:t>of fully-connected layers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64 channels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Mish</a:t>
            </a:r>
            <a:r>
              <a:rPr lang="en-SG" sz="2400">
                <a:latin typeface="Raleway" panose="020B0503030101060003" pitchFamily="34" charset="0"/>
              </a:rPr>
              <a:t> activation function [2]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MSE loss </a:t>
            </a:r>
            <a:r>
              <a:rPr lang="en-SG" sz="2400">
                <a:latin typeface="Raleway" panose="020B0503030101060003" pitchFamily="34" charset="0"/>
              </a:rPr>
              <a:t>applied to masked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243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Baselines: MLP &amp; CNN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5086AE8-EB32-4D71-9277-629826C8A428}"/>
              </a:ext>
            </a:extLst>
          </p:cNvPr>
          <p:cNvSpPr/>
          <p:nvPr/>
        </p:nvSpPr>
        <p:spPr>
          <a:xfrm>
            <a:off x="713170" y="1550984"/>
            <a:ext cx="10633710" cy="52629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MLP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 architecture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3 layers 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of fully-connected layers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64 channels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Mish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 activation function [2]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MSE loss 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applied to masked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en-SG" sz="2400" b="1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CNN</a:t>
            </a:r>
            <a:r>
              <a:rPr lang="en-SG" sz="2400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 architecture </a:t>
            </a:r>
            <a:endParaRPr lang="en-SG" sz="2400">
              <a:effectLst/>
            </a:endParaRPr>
          </a:p>
          <a:p>
            <a:pPr marL="804672" indent="-347472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SG" sz="2400" b="1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17</a:t>
            </a:r>
            <a:r>
              <a:rPr lang="en-SG" sz="2400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 </a:t>
            </a:r>
            <a:r>
              <a:rPr lang="en-SG" sz="2400" b="1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layers</a:t>
            </a:r>
            <a:r>
              <a:rPr lang="en-SG" sz="2400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 of same-size convolutions, with residual skips [3]</a:t>
            </a:r>
            <a:endParaRPr lang="en-SG" sz="2400">
              <a:effectLst/>
            </a:endParaRPr>
          </a:p>
          <a:p>
            <a:pPr marL="804672" indent="-347472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SG" sz="2400" b="1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64</a:t>
            </a:r>
            <a:r>
              <a:rPr lang="en-SG" sz="2400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 </a:t>
            </a:r>
            <a:r>
              <a:rPr lang="en-SG" sz="2400" b="1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channels</a:t>
            </a:r>
            <a:endParaRPr lang="en-SG" sz="2400" b="1">
              <a:effectLst/>
            </a:endParaRPr>
          </a:p>
          <a:p>
            <a:pPr marL="804672" indent="-347472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SG" sz="2400" b="1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Mish</a:t>
            </a:r>
            <a:r>
              <a:rPr lang="en-SG" sz="2400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 activation function</a:t>
            </a:r>
            <a:endParaRPr lang="en-SG" sz="2400">
              <a:effectLst/>
            </a:endParaRPr>
          </a:p>
          <a:p>
            <a:pPr marL="804672" indent="-347472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SG" sz="2400" b="1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MSE loss </a:t>
            </a:r>
            <a:r>
              <a:rPr lang="en-SG" sz="2400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applied to masked region</a:t>
            </a:r>
            <a:endParaRPr lang="en-SG" sz="2400">
              <a:effectLst/>
            </a:endParaRP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464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Baselines: Autoencoders and GANs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5086AE8-EB32-4D71-9277-629826C8A428}"/>
              </a:ext>
            </a:extLst>
          </p:cNvPr>
          <p:cNvSpPr/>
          <p:nvPr/>
        </p:nvSpPr>
        <p:spPr>
          <a:xfrm>
            <a:off x="713170" y="1550984"/>
            <a:ext cx="10633710" cy="45243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/>
              </a:rPr>
              <a:t>Autoencoder</a:t>
            </a:r>
            <a:r>
              <a:rPr lang="en-SG" sz="2400">
                <a:latin typeface="Raleway"/>
              </a:rPr>
              <a:t> architecture </a:t>
            </a:r>
            <a:endParaRPr lang="en-SG" sz="240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/>
              </a:rPr>
              <a:t>17 layers</a:t>
            </a:r>
            <a:r>
              <a:rPr lang="en-SG" sz="2400">
                <a:latin typeface="Raleway"/>
              </a:rPr>
              <a:t>, </a:t>
            </a:r>
            <a:r>
              <a:rPr lang="en-SG" sz="2400" err="1">
                <a:latin typeface="Raleway"/>
              </a:rPr>
              <a:t>downsampled</a:t>
            </a:r>
            <a:r>
              <a:rPr lang="en-SG" sz="2400">
                <a:latin typeface="Raleway"/>
              </a:rPr>
              <a:t> (halved) twice, </a:t>
            </a:r>
            <a:r>
              <a:rPr lang="en-SG" sz="2400" err="1">
                <a:latin typeface="Raleway"/>
              </a:rPr>
              <a:t>upsampled</a:t>
            </a:r>
            <a:r>
              <a:rPr lang="en-SG" sz="2400">
                <a:latin typeface="Raleway"/>
              </a:rPr>
              <a:t> twice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/>
              </a:rPr>
              <a:t>64 channels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/>
              </a:rPr>
              <a:t>Mish</a:t>
            </a:r>
            <a:r>
              <a:rPr lang="en-SG" sz="2400">
                <a:latin typeface="Raleway"/>
              </a:rPr>
              <a:t> activation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/>
              </a:rPr>
              <a:t>L2 loss </a:t>
            </a:r>
            <a:r>
              <a:rPr lang="en-SG" sz="2400">
                <a:latin typeface="Raleway"/>
              </a:rPr>
              <a:t>applied to masked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914400" lvl="1"/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>
              <a:effectLst/>
            </a:endParaRP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What is image inpainting?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68532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Baselines: Autoencoders and GANs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5086AE8-EB32-4D71-9277-629826C8A428}"/>
              </a:ext>
            </a:extLst>
          </p:cNvPr>
          <p:cNvSpPr/>
          <p:nvPr/>
        </p:nvSpPr>
        <p:spPr>
          <a:xfrm>
            <a:off x="713170" y="1550984"/>
            <a:ext cx="10633710" cy="71096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Autoencoder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 architecture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17 layers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, </a:t>
            </a:r>
            <a:r>
              <a:rPr lang="en-SG" sz="2400" err="1">
                <a:solidFill>
                  <a:schemeClr val="bg2"/>
                </a:solidFill>
                <a:latin typeface="Raleway" panose="020B0503030101060003" pitchFamily="34" charset="0"/>
              </a:rPr>
              <a:t>downsampled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 (halved) twice, </a:t>
            </a:r>
            <a:r>
              <a:rPr lang="en-SG" sz="2400" err="1">
                <a:solidFill>
                  <a:schemeClr val="bg2"/>
                </a:solidFill>
                <a:latin typeface="Raleway" panose="020B0503030101060003" pitchFamily="34" charset="0"/>
              </a:rPr>
              <a:t>upsampled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 twice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64 channels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Mish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 activation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MSE loss 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applied to masked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en-SG" sz="2400" b="1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GAN</a:t>
            </a:r>
            <a:r>
              <a:rPr lang="en-SG" sz="2400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 architecture </a:t>
            </a:r>
            <a:endParaRPr lang="en-SG" sz="2400">
              <a:effectLst/>
            </a:endParaRPr>
          </a:p>
          <a:p>
            <a:pPr marL="8001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2400" b="1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Generator 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SG" sz="2400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same as autoencoder</a:t>
            </a:r>
          </a:p>
          <a:p>
            <a:pPr marL="8001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effectLst/>
                <a:latin typeface="Raleway" pitchFamily="2" charset="0"/>
              </a:rPr>
              <a:t>Discriminator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latin typeface="Raleway" pitchFamily="2" charset="0"/>
              </a:rPr>
              <a:t>5 layers</a:t>
            </a:r>
            <a:r>
              <a:rPr lang="en-SG" sz="2400">
                <a:solidFill>
                  <a:srgbClr val="000000"/>
                </a:solidFill>
                <a:latin typeface="Raleway" pitchFamily="2" charset="0"/>
              </a:rPr>
              <a:t>, halving every time, linear classifier at end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effectLst/>
                <a:latin typeface="Raleway" pitchFamily="2" charset="0"/>
              </a:rPr>
              <a:t>64 channels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latin typeface="Raleway" pitchFamily="2" charset="0"/>
              </a:rPr>
              <a:t>BCE loss</a:t>
            </a:r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914400" lvl="1"/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>
              <a:effectLst/>
            </a:endParaRP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086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5086AE8-EB32-4D71-9277-629826C8A428}"/>
              </a:ext>
            </a:extLst>
          </p:cNvPr>
          <p:cNvSpPr/>
          <p:nvPr/>
        </p:nvSpPr>
        <p:spPr>
          <a:xfrm>
            <a:off x="713170" y="1550984"/>
            <a:ext cx="10633710" cy="563231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Autoencoder/generator</a:t>
            </a:r>
            <a:r>
              <a:rPr lang="en-SG" sz="2400">
                <a:latin typeface="Raleway" panose="020B0503030101060003" pitchFamily="34" charset="0"/>
              </a:rPr>
              <a:t> architecture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17 layers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64 channels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Mish</a:t>
            </a:r>
            <a:r>
              <a:rPr lang="en-SG" sz="2400">
                <a:solidFill>
                  <a:schemeClr val="bg1"/>
                </a:solidFill>
                <a:latin typeface="Raleway" panose="020B0503030101060003" pitchFamily="34" charset="0"/>
              </a:rPr>
              <a:t> activation function [*]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MSE loss </a:t>
            </a:r>
            <a:r>
              <a:rPr lang="en-SG" sz="2400">
                <a:solidFill>
                  <a:schemeClr val="bg1"/>
                </a:solidFill>
                <a:latin typeface="Raleway" panose="020B0503030101060003" pitchFamily="34" charset="0"/>
              </a:rPr>
              <a:t>applied to masked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endParaRPr lang="en-SG" sz="2400" b="1" kern="1200">
              <a:solidFill>
                <a:srgbClr val="000000"/>
              </a:solidFill>
              <a:effectLst/>
              <a:latin typeface="Raleway" pitchFamily="2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en-SG" sz="2400" b="1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Discriminator</a:t>
            </a:r>
            <a:r>
              <a:rPr lang="en-SG" sz="2400" kern="1200">
                <a:solidFill>
                  <a:srgbClr val="000000"/>
                </a:solidFill>
                <a:effectLst/>
                <a:latin typeface="Raleway" pitchFamily="2" charset="0"/>
                <a:ea typeface="+mn-ea"/>
                <a:cs typeface="+mn-cs"/>
              </a:rPr>
              <a:t> architecture </a:t>
            </a:r>
            <a:endParaRPr lang="en-SG" sz="2400">
              <a:effectLst/>
            </a:endParaRPr>
          </a:p>
          <a:p>
            <a:pPr marL="804672" indent="-347472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SG" sz="2400" b="1" kern="1200">
                <a:solidFill>
                  <a:schemeClr val="bg1"/>
                </a:solidFill>
                <a:effectLst/>
                <a:latin typeface="Raleway" pitchFamily="2" charset="0"/>
                <a:ea typeface="+mn-ea"/>
                <a:cs typeface="+mn-cs"/>
              </a:rPr>
              <a:t>17</a:t>
            </a:r>
            <a:r>
              <a:rPr lang="en-SG" sz="2400" kern="1200">
                <a:solidFill>
                  <a:schemeClr val="bg1"/>
                </a:solidFill>
                <a:effectLst/>
                <a:latin typeface="Raleway" pitchFamily="2" charset="0"/>
                <a:ea typeface="+mn-ea"/>
                <a:cs typeface="+mn-cs"/>
              </a:rPr>
              <a:t> </a:t>
            </a:r>
            <a:r>
              <a:rPr lang="en-SG" sz="2400" b="1" kern="1200">
                <a:solidFill>
                  <a:schemeClr val="bg1"/>
                </a:solidFill>
                <a:effectLst/>
                <a:latin typeface="Raleway" pitchFamily="2" charset="0"/>
                <a:ea typeface="+mn-ea"/>
                <a:cs typeface="+mn-cs"/>
              </a:rPr>
              <a:t>layers</a:t>
            </a:r>
            <a:r>
              <a:rPr lang="en-SG" sz="2400" kern="1200">
                <a:solidFill>
                  <a:schemeClr val="bg1"/>
                </a:solidFill>
                <a:effectLst/>
                <a:latin typeface="Raleway" pitchFamily="2" charset="0"/>
                <a:ea typeface="+mn-ea"/>
                <a:cs typeface="+mn-cs"/>
              </a:rPr>
              <a:t> of same-size convolutions, with residual skips [*]</a:t>
            </a:r>
            <a:endParaRPr lang="en-SG" sz="2400">
              <a:solidFill>
                <a:schemeClr val="bg1"/>
              </a:solidFill>
              <a:effectLst/>
            </a:endParaRPr>
          </a:p>
          <a:p>
            <a:pPr marL="804672" indent="-347472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SG" sz="2400" b="1" kern="1200">
                <a:solidFill>
                  <a:schemeClr val="bg1"/>
                </a:solidFill>
                <a:effectLst/>
                <a:latin typeface="Raleway" pitchFamily="2" charset="0"/>
                <a:ea typeface="+mn-ea"/>
                <a:cs typeface="+mn-cs"/>
              </a:rPr>
              <a:t>64</a:t>
            </a:r>
            <a:r>
              <a:rPr lang="en-SG" sz="2400" kern="1200">
                <a:solidFill>
                  <a:schemeClr val="bg1"/>
                </a:solidFill>
                <a:effectLst/>
                <a:latin typeface="Raleway" pitchFamily="2" charset="0"/>
                <a:ea typeface="+mn-ea"/>
                <a:cs typeface="+mn-cs"/>
              </a:rPr>
              <a:t> </a:t>
            </a:r>
            <a:r>
              <a:rPr lang="en-SG" sz="2400" b="1" kern="1200">
                <a:solidFill>
                  <a:schemeClr val="bg1"/>
                </a:solidFill>
                <a:effectLst/>
                <a:latin typeface="Raleway" pitchFamily="2" charset="0"/>
                <a:ea typeface="+mn-ea"/>
                <a:cs typeface="+mn-cs"/>
              </a:rPr>
              <a:t>channels</a:t>
            </a:r>
            <a:endParaRPr lang="en-SG" sz="2400" b="1">
              <a:solidFill>
                <a:schemeClr val="bg1"/>
              </a:solidFill>
              <a:effectLst/>
            </a:endParaRPr>
          </a:p>
          <a:p>
            <a:pPr marL="804672" indent="-347472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SG" sz="2400" b="1" kern="1200">
                <a:solidFill>
                  <a:schemeClr val="bg1"/>
                </a:solidFill>
                <a:effectLst/>
                <a:latin typeface="Raleway" pitchFamily="2" charset="0"/>
                <a:ea typeface="+mn-ea"/>
                <a:cs typeface="+mn-cs"/>
              </a:rPr>
              <a:t>Mish</a:t>
            </a:r>
            <a:r>
              <a:rPr lang="en-SG" sz="2400" kern="1200">
                <a:solidFill>
                  <a:schemeClr val="bg1"/>
                </a:solidFill>
                <a:effectLst/>
                <a:latin typeface="Raleway" pitchFamily="2" charset="0"/>
                <a:ea typeface="+mn-ea"/>
                <a:cs typeface="+mn-cs"/>
              </a:rPr>
              <a:t> activation function [*]</a:t>
            </a:r>
            <a:endParaRPr lang="en-SG" sz="2400">
              <a:solidFill>
                <a:schemeClr val="bg1"/>
              </a:solidFill>
              <a:effectLst/>
            </a:endParaRPr>
          </a:p>
          <a:p>
            <a:pPr marL="804672" indent="-347472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SG" sz="2400" b="1" kern="1200">
                <a:solidFill>
                  <a:schemeClr val="bg1"/>
                </a:solidFill>
                <a:effectLst/>
                <a:latin typeface="Raleway" pitchFamily="2" charset="0"/>
                <a:ea typeface="+mn-ea"/>
                <a:cs typeface="+mn-cs"/>
              </a:rPr>
              <a:t>MSE loss </a:t>
            </a:r>
            <a:r>
              <a:rPr lang="en-SG" sz="2400" kern="1200">
                <a:solidFill>
                  <a:schemeClr val="bg1"/>
                </a:solidFill>
                <a:effectLst/>
                <a:latin typeface="Raleway" pitchFamily="2" charset="0"/>
                <a:ea typeface="+mn-ea"/>
                <a:cs typeface="+mn-cs"/>
              </a:rPr>
              <a:t>applied to masked region</a:t>
            </a:r>
            <a:endParaRPr lang="en-SG" sz="2400">
              <a:solidFill>
                <a:schemeClr val="bg1"/>
              </a:solidFill>
              <a:effectLst/>
            </a:endParaRP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Baselines: Autoencoders and GANs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C65E72-ED39-475A-9E42-8085ADFE0640}"/>
              </a:ext>
            </a:extLst>
          </p:cNvPr>
          <p:cNvGrpSpPr/>
          <p:nvPr/>
        </p:nvGrpSpPr>
        <p:grpSpPr>
          <a:xfrm>
            <a:off x="3010501" y="2224620"/>
            <a:ext cx="5795967" cy="1501009"/>
            <a:chOff x="3010501" y="2111496"/>
            <a:chExt cx="5795967" cy="1501009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6E8FA2E6-3401-4F20-9CD6-E1DE9FE4DEBA}"/>
                </a:ext>
              </a:extLst>
            </p:cNvPr>
            <p:cNvSpPr/>
            <p:nvPr/>
          </p:nvSpPr>
          <p:spPr>
            <a:xfrm>
              <a:off x="3010501" y="2111496"/>
              <a:ext cx="453235" cy="1490595"/>
            </a:xfrm>
            <a:prstGeom prst="cube">
              <a:avLst>
                <a:gd name="adj" fmla="val 89594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1EDADA0-1F67-411B-9052-B0C31BAA0E19}"/>
                </a:ext>
              </a:extLst>
            </p:cNvPr>
            <p:cNvCxnSpPr>
              <a:cxnSpLocks/>
            </p:cNvCxnSpPr>
            <p:nvPr/>
          </p:nvCxnSpPr>
          <p:spPr>
            <a:xfrm>
              <a:off x="3237118" y="2866478"/>
              <a:ext cx="5306459" cy="105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E679C3FD-6E0F-4533-9920-7E2E37528794}"/>
                </a:ext>
              </a:extLst>
            </p:cNvPr>
            <p:cNvSpPr/>
            <p:nvPr/>
          </p:nvSpPr>
          <p:spPr>
            <a:xfrm>
              <a:off x="3647458" y="2111496"/>
              <a:ext cx="592321" cy="1490595"/>
            </a:xfrm>
            <a:prstGeom prst="cube">
              <a:avLst>
                <a:gd name="adj" fmla="val 770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289C703A-5351-4B59-99D5-EB52A9B47734}"/>
                </a:ext>
              </a:extLst>
            </p:cNvPr>
            <p:cNvSpPr/>
            <p:nvPr/>
          </p:nvSpPr>
          <p:spPr>
            <a:xfrm>
              <a:off x="3895943" y="2245363"/>
              <a:ext cx="489521" cy="1231896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5B26A10F-5A89-4366-B69B-7C287573814A}"/>
                </a:ext>
              </a:extLst>
            </p:cNvPr>
            <p:cNvSpPr/>
            <p:nvPr/>
          </p:nvSpPr>
          <p:spPr>
            <a:xfrm>
              <a:off x="4098225" y="2240845"/>
              <a:ext cx="489521" cy="1231896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77F8F52D-134A-4D57-B00D-296C8FFC7A3E}"/>
                </a:ext>
              </a:extLst>
            </p:cNvPr>
            <p:cNvSpPr/>
            <p:nvPr/>
          </p:nvSpPr>
          <p:spPr>
            <a:xfrm>
              <a:off x="4338233" y="2352264"/>
              <a:ext cx="404563" cy="1018095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54F6FC35-BB5E-4BA1-9CF4-F5A5595943E3}"/>
                </a:ext>
              </a:extLst>
            </p:cNvPr>
            <p:cNvSpPr/>
            <p:nvPr/>
          </p:nvSpPr>
          <p:spPr>
            <a:xfrm>
              <a:off x="4983933" y="2343228"/>
              <a:ext cx="404563" cy="1018095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D7B61074-BE44-4ED2-8B03-B675B3CF0068}"/>
                </a:ext>
              </a:extLst>
            </p:cNvPr>
            <p:cNvSpPr/>
            <p:nvPr/>
          </p:nvSpPr>
          <p:spPr>
            <a:xfrm>
              <a:off x="5179915" y="2347746"/>
              <a:ext cx="404563" cy="1018095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82A59B36-B131-478C-8EE6-46EBC9AFC970}"/>
                </a:ext>
              </a:extLst>
            </p:cNvPr>
            <p:cNvSpPr/>
            <p:nvPr/>
          </p:nvSpPr>
          <p:spPr>
            <a:xfrm>
              <a:off x="5382197" y="2343228"/>
              <a:ext cx="404563" cy="1018095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82F1C96E-A1E8-40FA-BD69-A5936FA9CD68}"/>
                </a:ext>
              </a:extLst>
            </p:cNvPr>
            <p:cNvSpPr/>
            <p:nvPr/>
          </p:nvSpPr>
          <p:spPr>
            <a:xfrm>
              <a:off x="5579726" y="2347746"/>
              <a:ext cx="404563" cy="1018095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EEE6443-E642-4CFE-8493-5A1605D827CE}"/>
                </a:ext>
              </a:extLst>
            </p:cNvPr>
            <p:cNvSpPr/>
            <p:nvPr/>
          </p:nvSpPr>
          <p:spPr>
            <a:xfrm>
              <a:off x="5786760" y="2343228"/>
              <a:ext cx="404563" cy="1018095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082727F-CD13-469B-8F5C-8F8CD84668EB}"/>
                </a:ext>
              </a:extLst>
            </p:cNvPr>
            <p:cNvSpPr/>
            <p:nvPr/>
          </p:nvSpPr>
          <p:spPr>
            <a:xfrm>
              <a:off x="5982742" y="2347746"/>
              <a:ext cx="404563" cy="1018095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CDEE97B9-D4C7-4073-9F80-AA38D57D1DD9}"/>
                </a:ext>
              </a:extLst>
            </p:cNvPr>
            <p:cNvSpPr/>
            <p:nvPr/>
          </p:nvSpPr>
          <p:spPr>
            <a:xfrm>
              <a:off x="6185024" y="2343228"/>
              <a:ext cx="404563" cy="1018095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D18D7CAD-3421-45C8-B3DD-3FC6CC5739EF}"/>
                </a:ext>
              </a:extLst>
            </p:cNvPr>
            <p:cNvSpPr/>
            <p:nvPr/>
          </p:nvSpPr>
          <p:spPr>
            <a:xfrm>
              <a:off x="6382553" y="2347746"/>
              <a:ext cx="404563" cy="1018095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3FE2D5C3-D8DD-45BC-95FE-8C17FFADFDC6}"/>
                </a:ext>
              </a:extLst>
            </p:cNvPr>
            <p:cNvSpPr/>
            <p:nvPr/>
          </p:nvSpPr>
          <p:spPr>
            <a:xfrm>
              <a:off x="6904706" y="2231809"/>
              <a:ext cx="489521" cy="1231896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C03414AB-3D02-4DED-A663-363F95665C7C}"/>
                </a:ext>
              </a:extLst>
            </p:cNvPr>
            <p:cNvSpPr/>
            <p:nvPr/>
          </p:nvSpPr>
          <p:spPr>
            <a:xfrm>
              <a:off x="7100688" y="2236327"/>
              <a:ext cx="489521" cy="1231896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3DAFC9C8-3269-41BD-B4C1-F9582A83706D}"/>
                </a:ext>
              </a:extLst>
            </p:cNvPr>
            <p:cNvSpPr/>
            <p:nvPr/>
          </p:nvSpPr>
          <p:spPr>
            <a:xfrm>
              <a:off x="7333518" y="2121181"/>
              <a:ext cx="592321" cy="1490595"/>
            </a:xfrm>
            <a:prstGeom prst="cube">
              <a:avLst>
                <a:gd name="adj" fmla="val 770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B6656CB9-6A30-4BDE-B814-07AD887E62C1}"/>
                </a:ext>
              </a:extLst>
            </p:cNvPr>
            <p:cNvSpPr/>
            <p:nvPr/>
          </p:nvSpPr>
          <p:spPr>
            <a:xfrm>
              <a:off x="7569107" y="2121910"/>
              <a:ext cx="592321" cy="1490595"/>
            </a:xfrm>
            <a:prstGeom prst="cube">
              <a:avLst>
                <a:gd name="adj" fmla="val 770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01EADAC7-2BA3-4DF5-8BDB-5F7651A9998F}"/>
                </a:ext>
              </a:extLst>
            </p:cNvPr>
            <p:cNvSpPr/>
            <p:nvPr/>
          </p:nvSpPr>
          <p:spPr>
            <a:xfrm>
              <a:off x="8353233" y="2121181"/>
              <a:ext cx="453235" cy="1490595"/>
            </a:xfrm>
            <a:prstGeom prst="cube">
              <a:avLst>
                <a:gd name="adj" fmla="val 89594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71CED2D-58EC-4BC4-9FF6-DD91BF1C5E76}"/>
              </a:ext>
            </a:extLst>
          </p:cNvPr>
          <p:cNvGrpSpPr/>
          <p:nvPr/>
        </p:nvGrpSpPr>
        <p:grpSpPr>
          <a:xfrm>
            <a:off x="2994707" y="4595504"/>
            <a:ext cx="2988035" cy="1614397"/>
            <a:chOff x="1492244" y="4580330"/>
            <a:chExt cx="2988035" cy="1614397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7B4B6DD6-F54B-4E4D-AE72-CFFDF01D28D7}"/>
                </a:ext>
              </a:extLst>
            </p:cNvPr>
            <p:cNvSpPr/>
            <p:nvPr/>
          </p:nvSpPr>
          <p:spPr>
            <a:xfrm>
              <a:off x="1492244" y="4580330"/>
              <a:ext cx="453235" cy="1490595"/>
            </a:xfrm>
            <a:prstGeom prst="cube">
              <a:avLst>
                <a:gd name="adj" fmla="val 89594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56AB411-8F83-4F73-B338-15020E513649}"/>
                </a:ext>
              </a:extLst>
            </p:cNvPr>
            <p:cNvCxnSpPr>
              <a:cxnSpLocks/>
            </p:cNvCxnSpPr>
            <p:nvPr/>
          </p:nvCxnSpPr>
          <p:spPr>
            <a:xfrm>
              <a:off x="1740922" y="5336547"/>
              <a:ext cx="2729930" cy="172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520F4A36-E143-4ABC-9383-F58E73E257F1}"/>
                </a:ext>
              </a:extLst>
            </p:cNvPr>
            <p:cNvSpPr/>
            <p:nvPr/>
          </p:nvSpPr>
          <p:spPr>
            <a:xfrm>
              <a:off x="2129201" y="4580330"/>
              <a:ext cx="592321" cy="1490595"/>
            </a:xfrm>
            <a:prstGeom prst="cube">
              <a:avLst>
                <a:gd name="adj" fmla="val 770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342AD6B1-B5F3-46A8-90DF-AA6235C3561A}"/>
                </a:ext>
              </a:extLst>
            </p:cNvPr>
            <p:cNvSpPr/>
            <p:nvPr/>
          </p:nvSpPr>
          <p:spPr>
            <a:xfrm>
              <a:off x="2378131" y="4709679"/>
              <a:ext cx="489521" cy="1231896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12CD58E4-B30E-4396-8F18-5351D64AEA94}"/>
                </a:ext>
              </a:extLst>
            </p:cNvPr>
            <p:cNvSpPr/>
            <p:nvPr/>
          </p:nvSpPr>
          <p:spPr>
            <a:xfrm>
              <a:off x="2635574" y="4854288"/>
              <a:ext cx="404563" cy="1018095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CAFBFB95-8DE6-4FD9-B75D-85053569B6E4}"/>
                </a:ext>
              </a:extLst>
            </p:cNvPr>
            <p:cNvSpPr/>
            <p:nvPr/>
          </p:nvSpPr>
          <p:spPr>
            <a:xfrm>
              <a:off x="2860990" y="4942634"/>
              <a:ext cx="334350" cy="841401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C7B6716F-2E8B-40D2-AE58-EA3114B6E929}"/>
                </a:ext>
              </a:extLst>
            </p:cNvPr>
            <p:cNvSpPr/>
            <p:nvPr/>
          </p:nvSpPr>
          <p:spPr>
            <a:xfrm>
              <a:off x="3079360" y="5026162"/>
              <a:ext cx="276323" cy="695373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0154C884-6A6D-487A-B2BB-5708BDF966F8}"/>
                </a:ext>
              </a:extLst>
            </p:cNvPr>
            <p:cNvSpPr/>
            <p:nvPr/>
          </p:nvSpPr>
          <p:spPr>
            <a:xfrm>
              <a:off x="4428436" y="5195211"/>
              <a:ext cx="51843" cy="290364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971ACE2A-1427-4D6A-89AF-F2D0D0F1E7A6}"/>
                </a:ext>
              </a:extLst>
            </p:cNvPr>
            <p:cNvSpPr/>
            <p:nvPr/>
          </p:nvSpPr>
          <p:spPr>
            <a:xfrm>
              <a:off x="3698544" y="4580330"/>
              <a:ext cx="91842" cy="1614397"/>
            </a:xfrm>
            <a:prstGeom prst="cube">
              <a:avLst>
                <a:gd name="adj" fmla="val 75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46610A1-EAD3-4EA6-A013-F365A3FFE95F}"/>
              </a:ext>
            </a:extLst>
          </p:cNvPr>
          <p:cNvSpPr/>
          <p:nvPr/>
        </p:nvSpPr>
        <p:spPr>
          <a:xfrm>
            <a:off x="2199553" y="3725577"/>
            <a:ext cx="427736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latin typeface="Raleway" panose="020B0503030101060003" pitchFamily="34" charset="0"/>
              </a:rPr>
              <a:t>1. Same-&gt; down -&gt; same -&gt; down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27D728-DEF3-4E6D-810F-D46B55B37642}"/>
              </a:ext>
            </a:extLst>
          </p:cNvPr>
          <p:cNvSpPr/>
          <p:nvPr/>
        </p:nvSpPr>
        <p:spPr>
          <a:xfrm>
            <a:off x="3792219" y="2116162"/>
            <a:ext cx="427736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latin typeface="Raleway" panose="020B0503030101060003" pitchFamily="34" charset="0"/>
              </a:rPr>
              <a:t>2. 8 x same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64CE8F-2E75-48A7-A03B-B5E05170CA00}"/>
              </a:ext>
            </a:extLst>
          </p:cNvPr>
          <p:cNvSpPr/>
          <p:nvPr/>
        </p:nvSpPr>
        <p:spPr>
          <a:xfrm>
            <a:off x="5333449" y="3729418"/>
            <a:ext cx="427736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latin typeface="Raleway" panose="020B0503030101060003" pitchFamily="34" charset="0"/>
              </a:rPr>
              <a:t>3. up -&gt; same -&gt; up -&gt; same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9EF1C9-42C4-4EA0-A0DD-70B986EE5D97}"/>
              </a:ext>
            </a:extLst>
          </p:cNvPr>
          <p:cNvSpPr/>
          <p:nvPr/>
        </p:nvSpPr>
        <p:spPr>
          <a:xfrm>
            <a:off x="1785137" y="6263349"/>
            <a:ext cx="427736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latin typeface="Raleway" panose="020B0503030101060003" pitchFamily="34" charset="0"/>
              </a:rPr>
              <a:t>1. 5 x down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C85A02-490A-4D64-A6B8-8FB8C4EFE82E}"/>
              </a:ext>
            </a:extLst>
          </p:cNvPr>
          <p:cNvSpPr/>
          <p:nvPr/>
        </p:nvSpPr>
        <p:spPr>
          <a:xfrm>
            <a:off x="3085116" y="6264255"/>
            <a:ext cx="427736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latin typeface="Raleway" panose="020B0503030101060003" pitchFamily="34" charset="0"/>
              </a:rPr>
              <a:t>2. Reshape &amp; classify</a:t>
            </a:r>
          </a:p>
        </p:txBody>
      </p:sp>
    </p:spTree>
    <p:extLst>
      <p:ext uri="{BB962C8B-B14F-4D97-AF65-F5344CB8AC3E}">
        <p14:creationId xmlns:p14="http://schemas.microsoft.com/office/powerpoint/2010/main" val="1965141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9ECCDC-80E5-450D-BC41-6AEE7F8BD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2147"/>
          <a:stretch/>
        </p:blipFill>
        <p:spPr>
          <a:xfrm>
            <a:off x="183731" y="581111"/>
            <a:ext cx="11528981" cy="6371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"/>
              </a:rPr>
              <a:t>Results: MLP (dynamic mask)</a:t>
            </a:r>
            <a:endParaRPr lang="en-SG" sz="4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EFDC0-FA3C-4CDC-969B-1AE2B1894CF2}"/>
              </a:ext>
            </a:extLst>
          </p:cNvPr>
          <p:cNvSpPr/>
          <p:nvPr/>
        </p:nvSpPr>
        <p:spPr>
          <a:xfrm>
            <a:off x="0" y="167023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E72356-DC13-4B61-910E-EA7DA97822D5}"/>
              </a:ext>
            </a:extLst>
          </p:cNvPr>
          <p:cNvSpPr/>
          <p:nvPr/>
        </p:nvSpPr>
        <p:spPr>
          <a:xfrm>
            <a:off x="0" y="3556240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A774F1-5D57-4D9B-8A72-6EA2D57BDD80}"/>
              </a:ext>
            </a:extLst>
          </p:cNvPr>
          <p:cNvSpPr/>
          <p:nvPr/>
        </p:nvSpPr>
        <p:spPr>
          <a:xfrm>
            <a:off x="0" y="539895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2FCAF4-8FD6-4788-B931-5B1EA1075745}"/>
              </a:ext>
            </a:extLst>
          </p:cNvPr>
          <p:cNvSpPr/>
          <p:nvPr/>
        </p:nvSpPr>
        <p:spPr>
          <a:xfrm>
            <a:off x="3688080" y="4596318"/>
            <a:ext cx="368808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Raleway" panose="020B0503030101060003" pitchFamily="34" charset="0"/>
              </a:rPr>
              <a:t>General noise reconstructed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71A3B1-99F9-489A-B259-4CC6E28BDF85}"/>
              </a:ext>
            </a:extLst>
          </p:cNvPr>
          <p:cNvSpPr/>
          <p:nvPr/>
        </p:nvSpPr>
        <p:spPr>
          <a:xfrm rot="598534">
            <a:off x="3423729" y="4667430"/>
            <a:ext cx="893009" cy="824819"/>
          </a:xfrm>
          <a:custGeom>
            <a:avLst/>
            <a:gdLst>
              <a:gd name="connsiteX0" fmla="*/ 385201 w 385201"/>
              <a:gd name="connsiteY0" fmla="*/ 0 h 944880"/>
              <a:gd name="connsiteX1" fmla="*/ 9281 w 385201"/>
              <a:gd name="connsiteY1" fmla="*/ 304800 h 944880"/>
              <a:gd name="connsiteX2" fmla="*/ 151521 w 385201"/>
              <a:gd name="connsiteY2" fmla="*/ 944880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5201" h="944880">
                <a:moveTo>
                  <a:pt x="385201" y="0"/>
                </a:moveTo>
                <a:cubicBezTo>
                  <a:pt x="216714" y="73660"/>
                  <a:pt x="48228" y="147320"/>
                  <a:pt x="9281" y="304800"/>
                </a:cubicBezTo>
                <a:cubicBezTo>
                  <a:pt x="-29666" y="462280"/>
                  <a:pt x="60927" y="703580"/>
                  <a:pt x="151521" y="94488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57A0A46-FA9F-45B3-81DA-DFF0E964DA8D}"/>
              </a:ext>
            </a:extLst>
          </p:cNvPr>
          <p:cNvSpPr/>
          <p:nvPr/>
        </p:nvSpPr>
        <p:spPr>
          <a:xfrm>
            <a:off x="6653463" y="4660674"/>
            <a:ext cx="1044630" cy="946042"/>
          </a:xfrm>
          <a:custGeom>
            <a:avLst/>
            <a:gdLst>
              <a:gd name="connsiteX0" fmla="*/ 0 w 1044630"/>
              <a:gd name="connsiteY0" fmla="*/ 67737 h 946042"/>
              <a:gd name="connsiteX1" fmla="*/ 902369 w 1044630"/>
              <a:gd name="connsiteY1" fmla="*/ 43673 h 946042"/>
              <a:gd name="connsiteX2" fmla="*/ 1022684 w 1044630"/>
              <a:gd name="connsiteY2" fmla="*/ 573063 h 946042"/>
              <a:gd name="connsiteX3" fmla="*/ 697832 w 1044630"/>
              <a:gd name="connsiteY3" fmla="*/ 946042 h 94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630" h="946042">
                <a:moveTo>
                  <a:pt x="0" y="67737"/>
                </a:moveTo>
                <a:cubicBezTo>
                  <a:pt x="365961" y="13594"/>
                  <a:pt x="731922" y="-40548"/>
                  <a:pt x="902369" y="43673"/>
                </a:cubicBezTo>
                <a:cubicBezTo>
                  <a:pt x="1072816" y="127894"/>
                  <a:pt x="1056774" y="422668"/>
                  <a:pt x="1022684" y="573063"/>
                </a:cubicBezTo>
                <a:cubicBezTo>
                  <a:pt x="988595" y="723458"/>
                  <a:pt x="843213" y="834750"/>
                  <a:pt x="697832" y="9460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ACBD83-57E7-4DDD-BDC4-6CE79B2B16A4}"/>
              </a:ext>
            </a:extLst>
          </p:cNvPr>
          <p:cNvSpPr/>
          <p:nvPr/>
        </p:nvSpPr>
        <p:spPr>
          <a:xfrm>
            <a:off x="1697723" y="4498917"/>
            <a:ext cx="2753961" cy="734820"/>
          </a:xfrm>
          <a:custGeom>
            <a:avLst/>
            <a:gdLst>
              <a:gd name="connsiteX0" fmla="*/ 2753961 w 2753961"/>
              <a:gd name="connsiteY0" fmla="*/ 109178 h 734820"/>
              <a:gd name="connsiteX1" fmla="*/ 419835 w 2753961"/>
              <a:gd name="connsiteY1" fmla="*/ 49020 h 734820"/>
              <a:gd name="connsiteX2" fmla="*/ 10761 w 2753961"/>
              <a:gd name="connsiteY2" fmla="*/ 734820 h 73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3961" h="734820">
                <a:moveTo>
                  <a:pt x="2753961" y="109178"/>
                </a:moveTo>
                <a:cubicBezTo>
                  <a:pt x="1815498" y="26962"/>
                  <a:pt x="877035" y="-55254"/>
                  <a:pt x="419835" y="49020"/>
                </a:cubicBezTo>
                <a:cubicBezTo>
                  <a:pt x="-37365" y="153294"/>
                  <a:pt x="-13302" y="444057"/>
                  <a:pt x="10761" y="73482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895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MLP (center mask)</a:t>
            </a:r>
            <a:endParaRPr lang="en-SG" sz="4000" dirty="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EFDC0-FA3C-4CDC-969B-1AE2B1894CF2}"/>
              </a:ext>
            </a:extLst>
          </p:cNvPr>
          <p:cNvSpPr/>
          <p:nvPr/>
        </p:nvSpPr>
        <p:spPr>
          <a:xfrm>
            <a:off x="0" y="167023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E72356-DC13-4B61-910E-EA7DA97822D5}"/>
              </a:ext>
            </a:extLst>
          </p:cNvPr>
          <p:cNvSpPr/>
          <p:nvPr/>
        </p:nvSpPr>
        <p:spPr>
          <a:xfrm>
            <a:off x="0" y="3556240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A774F1-5D57-4D9B-8A72-6EA2D57BDD80}"/>
              </a:ext>
            </a:extLst>
          </p:cNvPr>
          <p:cNvSpPr/>
          <p:nvPr/>
        </p:nvSpPr>
        <p:spPr>
          <a:xfrm>
            <a:off x="0" y="539895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2FCAF4-8FD6-4788-B931-5B1EA1075745}"/>
              </a:ext>
            </a:extLst>
          </p:cNvPr>
          <p:cNvSpPr/>
          <p:nvPr/>
        </p:nvSpPr>
        <p:spPr>
          <a:xfrm>
            <a:off x="3688080" y="4596318"/>
            <a:ext cx="368808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General noise reconstructed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71A3B1-99F9-489A-B259-4CC6E28BDF85}"/>
              </a:ext>
            </a:extLst>
          </p:cNvPr>
          <p:cNvSpPr/>
          <p:nvPr/>
        </p:nvSpPr>
        <p:spPr>
          <a:xfrm rot="598534">
            <a:off x="3423729" y="4667430"/>
            <a:ext cx="893009" cy="824819"/>
          </a:xfrm>
          <a:custGeom>
            <a:avLst/>
            <a:gdLst>
              <a:gd name="connsiteX0" fmla="*/ 385201 w 385201"/>
              <a:gd name="connsiteY0" fmla="*/ 0 h 944880"/>
              <a:gd name="connsiteX1" fmla="*/ 9281 w 385201"/>
              <a:gd name="connsiteY1" fmla="*/ 304800 h 944880"/>
              <a:gd name="connsiteX2" fmla="*/ 151521 w 385201"/>
              <a:gd name="connsiteY2" fmla="*/ 944880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5201" h="944880">
                <a:moveTo>
                  <a:pt x="385201" y="0"/>
                </a:moveTo>
                <a:cubicBezTo>
                  <a:pt x="216714" y="73660"/>
                  <a:pt x="48228" y="147320"/>
                  <a:pt x="9281" y="304800"/>
                </a:cubicBezTo>
                <a:cubicBezTo>
                  <a:pt x="-29666" y="462280"/>
                  <a:pt x="60927" y="703580"/>
                  <a:pt x="151521" y="94488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57A0A46-FA9F-45B3-81DA-DFF0E964DA8D}"/>
              </a:ext>
            </a:extLst>
          </p:cNvPr>
          <p:cNvSpPr/>
          <p:nvPr/>
        </p:nvSpPr>
        <p:spPr>
          <a:xfrm>
            <a:off x="6653463" y="4660674"/>
            <a:ext cx="1044630" cy="946042"/>
          </a:xfrm>
          <a:custGeom>
            <a:avLst/>
            <a:gdLst>
              <a:gd name="connsiteX0" fmla="*/ 0 w 1044630"/>
              <a:gd name="connsiteY0" fmla="*/ 67737 h 946042"/>
              <a:gd name="connsiteX1" fmla="*/ 902369 w 1044630"/>
              <a:gd name="connsiteY1" fmla="*/ 43673 h 946042"/>
              <a:gd name="connsiteX2" fmla="*/ 1022684 w 1044630"/>
              <a:gd name="connsiteY2" fmla="*/ 573063 h 946042"/>
              <a:gd name="connsiteX3" fmla="*/ 697832 w 1044630"/>
              <a:gd name="connsiteY3" fmla="*/ 946042 h 94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630" h="946042">
                <a:moveTo>
                  <a:pt x="0" y="67737"/>
                </a:moveTo>
                <a:cubicBezTo>
                  <a:pt x="365961" y="13594"/>
                  <a:pt x="731922" y="-40548"/>
                  <a:pt x="902369" y="43673"/>
                </a:cubicBezTo>
                <a:cubicBezTo>
                  <a:pt x="1072816" y="127894"/>
                  <a:pt x="1056774" y="422668"/>
                  <a:pt x="1022684" y="573063"/>
                </a:cubicBezTo>
                <a:cubicBezTo>
                  <a:pt x="988595" y="723458"/>
                  <a:pt x="843213" y="834750"/>
                  <a:pt x="697832" y="9460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ACBD83-57E7-4DDD-BDC4-6CE79B2B16A4}"/>
              </a:ext>
            </a:extLst>
          </p:cNvPr>
          <p:cNvSpPr/>
          <p:nvPr/>
        </p:nvSpPr>
        <p:spPr>
          <a:xfrm>
            <a:off x="1697723" y="4498917"/>
            <a:ext cx="2753961" cy="734820"/>
          </a:xfrm>
          <a:custGeom>
            <a:avLst/>
            <a:gdLst>
              <a:gd name="connsiteX0" fmla="*/ 2753961 w 2753961"/>
              <a:gd name="connsiteY0" fmla="*/ 109178 h 734820"/>
              <a:gd name="connsiteX1" fmla="*/ 419835 w 2753961"/>
              <a:gd name="connsiteY1" fmla="*/ 49020 h 734820"/>
              <a:gd name="connsiteX2" fmla="*/ 10761 w 2753961"/>
              <a:gd name="connsiteY2" fmla="*/ 734820 h 73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3961" h="734820">
                <a:moveTo>
                  <a:pt x="2753961" y="109178"/>
                </a:moveTo>
                <a:cubicBezTo>
                  <a:pt x="1815498" y="26962"/>
                  <a:pt x="877035" y="-55254"/>
                  <a:pt x="419835" y="49020"/>
                </a:cubicBezTo>
                <a:cubicBezTo>
                  <a:pt x="-37365" y="153294"/>
                  <a:pt x="-13302" y="444057"/>
                  <a:pt x="10761" y="73482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E6AC9-CCA8-4244-8AE5-4C8B900CE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5728"/>
            <a:ext cx="12192000" cy="452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3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35F42-B789-4201-9B05-CCE807F9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904"/>
          <a:stretch/>
        </p:blipFill>
        <p:spPr>
          <a:xfrm>
            <a:off x="172364" y="583280"/>
            <a:ext cx="11909369" cy="63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"/>
              </a:rPr>
              <a:t>Results: CNN (dynamic mask)</a:t>
            </a:r>
            <a:endParaRPr lang="en-SG" sz="4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3E8D29-EC5B-4648-A4F7-8562F0DDD74E}"/>
              </a:ext>
            </a:extLst>
          </p:cNvPr>
          <p:cNvSpPr/>
          <p:nvPr/>
        </p:nvSpPr>
        <p:spPr>
          <a:xfrm>
            <a:off x="0" y="167023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140F43-5BCB-4549-81E2-E9E579F12BD3}"/>
              </a:ext>
            </a:extLst>
          </p:cNvPr>
          <p:cNvSpPr/>
          <p:nvPr/>
        </p:nvSpPr>
        <p:spPr>
          <a:xfrm>
            <a:off x="0" y="3556240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C0DDC-4E3A-4F0F-BC99-AC1B2E9276A5}"/>
              </a:ext>
            </a:extLst>
          </p:cNvPr>
          <p:cNvSpPr/>
          <p:nvPr/>
        </p:nvSpPr>
        <p:spPr>
          <a:xfrm>
            <a:off x="0" y="539895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08F12-D777-4542-911F-BC105F999366}"/>
              </a:ext>
            </a:extLst>
          </p:cNvPr>
          <p:cNvSpPr/>
          <p:nvPr/>
        </p:nvSpPr>
        <p:spPr>
          <a:xfrm>
            <a:off x="3688080" y="4596318"/>
            <a:ext cx="368808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Notice the general blurriness and grey hue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4B704A-936A-4A53-9329-0AF52AD12FDC}"/>
              </a:ext>
            </a:extLst>
          </p:cNvPr>
          <p:cNvSpPr/>
          <p:nvPr/>
        </p:nvSpPr>
        <p:spPr>
          <a:xfrm>
            <a:off x="3495919" y="4744720"/>
            <a:ext cx="385201" cy="944880"/>
          </a:xfrm>
          <a:custGeom>
            <a:avLst/>
            <a:gdLst>
              <a:gd name="connsiteX0" fmla="*/ 385201 w 385201"/>
              <a:gd name="connsiteY0" fmla="*/ 0 h 944880"/>
              <a:gd name="connsiteX1" fmla="*/ 9281 w 385201"/>
              <a:gd name="connsiteY1" fmla="*/ 304800 h 944880"/>
              <a:gd name="connsiteX2" fmla="*/ 151521 w 385201"/>
              <a:gd name="connsiteY2" fmla="*/ 944880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5201" h="944880">
                <a:moveTo>
                  <a:pt x="385201" y="0"/>
                </a:moveTo>
                <a:cubicBezTo>
                  <a:pt x="216714" y="73660"/>
                  <a:pt x="48228" y="147320"/>
                  <a:pt x="9281" y="304800"/>
                </a:cubicBezTo>
                <a:cubicBezTo>
                  <a:pt x="-29666" y="462280"/>
                  <a:pt x="60927" y="703580"/>
                  <a:pt x="151521" y="94488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2A398B-A57E-4477-8AC8-4B943D792D98}"/>
              </a:ext>
            </a:extLst>
          </p:cNvPr>
          <p:cNvSpPr/>
          <p:nvPr/>
        </p:nvSpPr>
        <p:spPr>
          <a:xfrm>
            <a:off x="7122160" y="4724400"/>
            <a:ext cx="304934" cy="1259840"/>
          </a:xfrm>
          <a:custGeom>
            <a:avLst/>
            <a:gdLst>
              <a:gd name="connsiteX0" fmla="*/ 0 w 304934"/>
              <a:gd name="connsiteY0" fmla="*/ 0 h 1259840"/>
              <a:gd name="connsiteX1" fmla="*/ 304800 w 304934"/>
              <a:gd name="connsiteY1" fmla="*/ 721360 h 1259840"/>
              <a:gd name="connsiteX2" fmla="*/ 30480 w 304934"/>
              <a:gd name="connsiteY2" fmla="*/ 1259840 h 12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934" h="1259840">
                <a:moveTo>
                  <a:pt x="0" y="0"/>
                </a:moveTo>
                <a:cubicBezTo>
                  <a:pt x="149860" y="255693"/>
                  <a:pt x="299720" y="511387"/>
                  <a:pt x="304800" y="721360"/>
                </a:cubicBezTo>
                <a:cubicBezTo>
                  <a:pt x="309880" y="931333"/>
                  <a:pt x="170180" y="1095586"/>
                  <a:pt x="30480" y="125984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36DF844-4095-4C74-BA9E-A6DDB1828554}"/>
              </a:ext>
            </a:extLst>
          </p:cNvPr>
          <p:cNvSpPr/>
          <p:nvPr/>
        </p:nvSpPr>
        <p:spPr>
          <a:xfrm rot="17845820">
            <a:off x="7817736" y="4291952"/>
            <a:ext cx="147595" cy="1265553"/>
          </a:xfrm>
          <a:custGeom>
            <a:avLst/>
            <a:gdLst>
              <a:gd name="connsiteX0" fmla="*/ 0 w 304934"/>
              <a:gd name="connsiteY0" fmla="*/ 0 h 1259840"/>
              <a:gd name="connsiteX1" fmla="*/ 304800 w 304934"/>
              <a:gd name="connsiteY1" fmla="*/ 721360 h 1259840"/>
              <a:gd name="connsiteX2" fmla="*/ 30480 w 304934"/>
              <a:gd name="connsiteY2" fmla="*/ 1259840 h 12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934" h="1259840">
                <a:moveTo>
                  <a:pt x="0" y="0"/>
                </a:moveTo>
                <a:cubicBezTo>
                  <a:pt x="149860" y="255693"/>
                  <a:pt x="299720" y="511387"/>
                  <a:pt x="304800" y="721360"/>
                </a:cubicBezTo>
                <a:cubicBezTo>
                  <a:pt x="309880" y="931333"/>
                  <a:pt x="170180" y="1095586"/>
                  <a:pt x="30480" y="125984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17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F18762-FF54-4F19-AB85-EFBF1EB6A0ED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CNN (center mask)</a:t>
            </a:r>
            <a:endParaRPr lang="en-SG" sz="4000" dirty="0">
              <a:latin typeface="Raleway" panose="020B05030301010600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BBE8E-0F00-4756-A197-48082E68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722"/>
            <a:ext cx="12192000" cy="45325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9A30B4F-0164-441F-9393-8FEE1B12B8DE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509021-F0D4-4EC4-97F0-64DF83E13FCD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835125-3AA9-48E5-8AE8-8B3F3BD7C04F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6E49D8-1ED3-4CA4-A495-F2EC26AA0F5D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453D09-0E44-486E-851D-3D80A418D867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826501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417CC3-3460-43B7-9A15-B7AD3C40F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65" t="-558" r="24419" b="558"/>
          <a:stretch/>
        </p:blipFill>
        <p:spPr>
          <a:xfrm>
            <a:off x="396348" y="652130"/>
            <a:ext cx="11415035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"/>
              </a:rPr>
              <a:t>Results: Autoencoder (dynamic mask)</a:t>
            </a:r>
            <a:endParaRPr lang="en-SG" sz="4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D76C6FE-6652-4B93-B430-011E08A50C48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7BFA9-D691-4A0D-ABA5-FD78B110C493}"/>
              </a:ext>
            </a:extLst>
          </p:cNvPr>
          <p:cNvSpPr/>
          <p:nvPr/>
        </p:nvSpPr>
        <p:spPr>
          <a:xfrm>
            <a:off x="13208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0D8C6-A6B6-4BA0-A181-E9722878FA2F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FB0E9C-12CA-49B5-BABB-9CDF2344198C}"/>
              </a:ext>
            </a:extLst>
          </p:cNvPr>
          <p:cNvSpPr/>
          <p:nvPr/>
        </p:nvSpPr>
        <p:spPr>
          <a:xfrm>
            <a:off x="3769360" y="4545518"/>
            <a:ext cx="427736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Colours are better! But very “smooth”, not much texture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1FEEB68-6C5B-4370-97BA-4B6938EDAF7B}"/>
              </a:ext>
            </a:extLst>
          </p:cNvPr>
          <p:cNvSpPr/>
          <p:nvPr/>
        </p:nvSpPr>
        <p:spPr>
          <a:xfrm>
            <a:off x="1442720" y="4552856"/>
            <a:ext cx="2336800" cy="1126584"/>
          </a:xfrm>
          <a:custGeom>
            <a:avLst/>
            <a:gdLst>
              <a:gd name="connsiteX0" fmla="*/ 2336800 w 2336800"/>
              <a:gd name="connsiteY0" fmla="*/ 120744 h 1126584"/>
              <a:gd name="connsiteX1" fmla="*/ 1046480 w 2336800"/>
              <a:gd name="connsiteY1" fmla="*/ 90264 h 1126584"/>
              <a:gd name="connsiteX2" fmla="*/ 0 w 2336800"/>
              <a:gd name="connsiteY2" fmla="*/ 1126584 h 11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1126584">
                <a:moveTo>
                  <a:pt x="2336800" y="120744"/>
                </a:moveTo>
                <a:cubicBezTo>
                  <a:pt x="1886373" y="21684"/>
                  <a:pt x="1435947" y="-77376"/>
                  <a:pt x="1046480" y="90264"/>
                </a:cubicBezTo>
                <a:cubicBezTo>
                  <a:pt x="657013" y="257904"/>
                  <a:pt x="328506" y="692244"/>
                  <a:pt x="0" y="1126584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45DB00-85E4-4045-AD7D-DFA3EEE9A4AF}"/>
              </a:ext>
            </a:extLst>
          </p:cNvPr>
          <p:cNvSpPr/>
          <p:nvPr/>
        </p:nvSpPr>
        <p:spPr>
          <a:xfrm>
            <a:off x="7914640" y="4671482"/>
            <a:ext cx="2346960" cy="672678"/>
          </a:xfrm>
          <a:custGeom>
            <a:avLst/>
            <a:gdLst>
              <a:gd name="connsiteX0" fmla="*/ 0 w 2346960"/>
              <a:gd name="connsiteY0" fmla="*/ 2118 h 672678"/>
              <a:gd name="connsiteX1" fmla="*/ 1940560 w 2346960"/>
              <a:gd name="connsiteY1" fmla="*/ 103718 h 672678"/>
              <a:gd name="connsiteX2" fmla="*/ 2346960 w 2346960"/>
              <a:gd name="connsiteY2" fmla="*/ 672678 h 67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6960" h="672678">
                <a:moveTo>
                  <a:pt x="0" y="2118"/>
                </a:moveTo>
                <a:cubicBezTo>
                  <a:pt x="774700" y="-2962"/>
                  <a:pt x="1549400" y="-8042"/>
                  <a:pt x="1940560" y="103718"/>
                </a:cubicBezTo>
                <a:cubicBezTo>
                  <a:pt x="2331720" y="215478"/>
                  <a:pt x="2339340" y="444078"/>
                  <a:pt x="2346960" y="672678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23D21AD-678A-4AC8-97E3-877DE8B709DD}"/>
              </a:ext>
            </a:extLst>
          </p:cNvPr>
          <p:cNvSpPr/>
          <p:nvPr/>
        </p:nvSpPr>
        <p:spPr>
          <a:xfrm>
            <a:off x="7484535" y="4886960"/>
            <a:ext cx="1639145" cy="985520"/>
          </a:xfrm>
          <a:custGeom>
            <a:avLst/>
            <a:gdLst>
              <a:gd name="connsiteX0" fmla="*/ 3385 w 1639145"/>
              <a:gd name="connsiteY0" fmla="*/ 0 h 985520"/>
              <a:gd name="connsiteX1" fmla="*/ 257385 w 1639145"/>
              <a:gd name="connsiteY1" fmla="*/ 680720 h 985520"/>
              <a:gd name="connsiteX2" fmla="*/ 1639145 w 1639145"/>
              <a:gd name="connsiteY2" fmla="*/ 985520 h 98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145" h="985520">
                <a:moveTo>
                  <a:pt x="3385" y="0"/>
                </a:moveTo>
                <a:cubicBezTo>
                  <a:pt x="-5929" y="258233"/>
                  <a:pt x="-15242" y="516467"/>
                  <a:pt x="257385" y="680720"/>
                </a:cubicBezTo>
                <a:cubicBezTo>
                  <a:pt x="530012" y="844973"/>
                  <a:pt x="1084578" y="915246"/>
                  <a:pt x="1639145" y="98552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5837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535E67-5FB7-4792-8563-AB6683B2FF89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Autoencoder (center mask)</a:t>
            </a:r>
            <a:endParaRPr lang="en-SG" sz="4000" dirty="0">
              <a:latin typeface="Raleway" panose="020B05030301010600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C3522-5011-4DE3-824F-554E982A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722"/>
            <a:ext cx="12192000" cy="45325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0A95D19-6C3A-46B7-8D24-DE278821076F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13783D-3C30-4E9E-91DC-69452DFB843E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76BEC5-AC78-452D-8D06-08ED4ED9311F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BBBBE7-E963-4397-9F79-253AE54A7D94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ECA960-8455-49FA-9BC1-15838831EA8C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532309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CC4D1C-97D4-4969-8656-13B578E23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903"/>
          <a:stretch/>
        </p:blipFill>
        <p:spPr>
          <a:xfrm>
            <a:off x="384461" y="616944"/>
            <a:ext cx="11438809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GAN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FD310BB-3015-4A9E-AE83-F8704E7F6E11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65C24E-A3E7-4218-83BE-D189740A42DB}"/>
              </a:ext>
            </a:extLst>
          </p:cNvPr>
          <p:cNvSpPr/>
          <p:nvPr/>
        </p:nvSpPr>
        <p:spPr>
          <a:xfrm>
            <a:off x="13208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6B564E-8E72-40E4-BCFC-FC957A3E9912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DCE54-4DDF-4EF8-B409-760A57946C4E}"/>
              </a:ext>
            </a:extLst>
          </p:cNvPr>
          <p:cNvSpPr/>
          <p:nvPr/>
        </p:nvSpPr>
        <p:spPr>
          <a:xfrm>
            <a:off x="3962400" y="4379675"/>
            <a:ext cx="476504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Textures/boundaries generally present, colours pretty good too!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9BA161-9921-4B31-A964-D2CFA8431DEE}"/>
              </a:ext>
            </a:extLst>
          </p:cNvPr>
          <p:cNvSpPr/>
          <p:nvPr/>
        </p:nvSpPr>
        <p:spPr>
          <a:xfrm>
            <a:off x="1706880" y="4518175"/>
            <a:ext cx="2164080" cy="1049505"/>
          </a:xfrm>
          <a:custGeom>
            <a:avLst/>
            <a:gdLst>
              <a:gd name="connsiteX0" fmla="*/ 0 w 2164080"/>
              <a:gd name="connsiteY0" fmla="*/ 1049505 h 1049505"/>
              <a:gd name="connsiteX1" fmla="*/ 579120 w 2164080"/>
              <a:gd name="connsiteY1" fmla="*/ 145265 h 1049505"/>
              <a:gd name="connsiteX2" fmla="*/ 2164080 w 2164080"/>
              <a:gd name="connsiteY2" fmla="*/ 13185 h 104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4080" h="1049505">
                <a:moveTo>
                  <a:pt x="0" y="1049505"/>
                </a:moveTo>
                <a:cubicBezTo>
                  <a:pt x="109220" y="683745"/>
                  <a:pt x="218440" y="317985"/>
                  <a:pt x="579120" y="145265"/>
                </a:cubicBezTo>
                <a:cubicBezTo>
                  <a:pt x="939800" y="-27455"/>
                  <a:pt x="1551940" y="-7135"/>
                  <a:pt x="2164080" y="1318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77FAD1-5B7B-4FB0-9496-72D6D741A38A}"/>
              </a:ext>
            </a:extLst>
          </p:cNvPr>
          <p:cNvSpPr/>
          <p:nvPr/>
        </p:nvSpPr>
        <p:spPr>
          <a:xfrm>
            <a:off x="3261360" y="4693920"/>
            <a:ext cx="1041109" cy="528320"/>
          </a:xfrm>
          <a:custGeom>
            <a:avLst/>
            <a:gdLst>
              <a:gd name="connsiteX0" fmla="*/ 0 w 1041109"/>
              <a:gd name="connsiteY0" fmla="*/ 528320 h 528320"/>
              <a:gd name="connsiteX1" fmla="*/ 883920 w 1041109"/>
              <a:gd name="connsiteY1" fmla="*/ 254000 h 528320"/>
              <a:gd name="connsiteX2" fmla="*/ 1036320 w 1041109"/>
              <a:gd name="connsiteY2" fmla="*/ 0 h 52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109" h="528320">
                <a:moveTo>
                  <a:pt x="0" y="528320"/>
                </a:moveTo>
                <a:cubicBezTo>
                  <a:pt x="355600" y="435186"/>
                  <a:pt x="711200" y="342053"/>
                  <a:pt x="883920" y="254000"/>
                </a:cubicBezTo>
                <a:cubicBezTo>
                  <a:pt x="1056640" y="165947"/>
                  <a:pt x="1046480" y="82973"/>
                  <a:pt x="1036320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7019234-8585-48E5-9B25-6A9B01BBC13B}"/>
              </a:ext>
            </a:extLst>
          </p:cNvPr>
          <p:cNvSpPr/>
          <p:nvPr/>
        </p:nvSpPr>
        <p:spPr>
          <a:xfrm>
            <a:off x="7930917" y="4734560"/>
            <a:ext cx="705083" cy="894080"/>
          </a:xfrm>
          <a:custGeom>
            <a:avLst/>
            <a:gdLst>
              <a:gd name="connsiteX0" fmla="*/ 705083 w 705083"/>
              <a:gd name="connsiteY0" fmla="*/ 894080 h 894080"/>
              <a:gd name="connsiteX1" fmla="*/ 65003 w 705083"/>
              <a:gd name="connsiteY1" fmla="*/ 223520 h 894080"/>
              <a:gd name="connsiteX2" fmla="*/ 54843 w 705083"/>
              <a:gd name="connsiteY2" fmla="*/ 0 h 89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083" h="894080">
                <a:moveTo>
                  <a:pt x="705083" y="894080"/>
                </a:moveTo>
                <a:cubicBezTo>
                  <a:pt x="439229" y="633306"/>
                  <a:pt x="173376" y="372533"/>
                  <a:pt x="65003" y="223520"/>
                </a:cubicBezTo>
                <a:cubicBezTo>
                  <a:pt x="-43370" y="74507"/>
                  <a:pt x="5736" y="37253"/>
                  <a:pt x="54843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FC12E96-28F7-4E80-BE91-AFC0B3ED595C}"/>
              </a:ext>
            </a:extLst>
          </p:cNvPr>
          <p:cNvSpPr/>
          <p:nvPr/>
        </p:nvSpPr>
        <p:spPr>
          <a:xfrm>
            <a:off x="8778240" y="4440564"/>
            <a:ext cx="1798320" cy="1177916"/>
          </a:xfrm>
          <a:custGeom>
            <a:avLst/>
            <a:gdLst>
              <a:gd name="connsiteX0" fmla="*/ 1798320 w 1798320"/>
              <a:gd name="connsiteY0" fmla="*/ 1177916 h 1177916"/>
              <a:gd name="connsiteX1" fmla="*/ 904240 w 1798320"/>
              <a:gd name="connsiteY1" fmla="*/ 131436 h 1177916"/>
              <a:gd name="connsiteX2" fmla="*/ 0 w 1798320"/>
              <a:gd name="connsiteY2" fmla="*/ 50156 h 117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320" h="1177916">
                <a:moveTo>
                  <a:pt x="1798320" y="1177916"/>
                </a:moveTo>
                <a:cubicBezTo>
                  <a:pt x="1501140" y="748656"/>
                  <a:pt x="1203960" y="319396"/>
                  <a:pt x="904240" y="131436"/>
                </a:cubicBezTo>
                <a:cubicBezTo>
                  <a:pt x="604520" y="-56524"/>
                  <a:pt x="302260" y="-3184"/>
                  <a:pt x="0" y="5015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9820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8F7DF4-8FDA-47E3-8C0B-2900F990628F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GAN (center mask)</a:t>
            </a:r>
            <a:endParaRPr lang="en-SG" sz="4000" dirty="0"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FE70B-057D-48A6-83B1-B10A3808E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503"/>
            <a:ext cx="12192000" cy="45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05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What is image inpainting?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CFB936F-BA60-421C-B3FD-E78E48A8DDB2}"/>
              </a:ext>
            </a:extLst>
          </p:cNvPr>
          <p:cNvSpPr/>
          <p:nvPr/>
        </p:nvSpPr>
        <p:spPr>
          <a:xfrm>
            <a:off x="713170" y="1550984"/>
            <a:ext cx="10633710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Intuitively</a:t>
            </a:r>
            <a:r>
              <a:rPr lang="en-SG" sz="2400">
                <a:latin typeface="Raleway" panose="020B0503030101060003" pitchFamily="34" charset="0"/>
              </a:rPr>
              <a:t>, filling in gaps in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541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Training curves</a:t>
            </a:r>
            <a:endParaRPr lang="en-SG" sz="4000" dirty="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10B706D-2D59-4D55-ACD8-24D97FB04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" y="993759"/>
            <a:ext cx="12192000" cy="551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Reviewing our baselines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ED266DD-22AF-4149-9311-1DCDD3C64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006557"/>
              </p:ext>
            </p:extLst>
          </p:nvPr>
        </p:nvGraphicFramePr>
        <p:xfrm>
          <a:off x="787011" y="1711887"/>
          <a:ext cx="10559870" cy="307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483">
                  <a:extLst>
                    <a:ext uri="{9D8B030D-6E8A-4147-A177-3AD203B41FA5}">
                      <a16:colId xmlns:a16="http://schemas.microsoft.com/office/drawing/2014/main" val="2226606243"/>
                    </a:ext>
                  </a:extLst>
                </a:gridCol>
                <a:gridCol w="1916349">
                  <a:extLst>
                    <a:ext uri="{9D8B030D-6E8A-4147-A177-3AD203B41FA5}">
                      <a16:colId xmlns:a16="http://schemas.microsoft.com/office/drawing/2014/main" val="1906013418"/>
                    </a:ext>
                  </a:extLst>
                </a:gridCol>
                <a:gridCol w="1938090">
                  <a:extLst>
                    <a:ext uri="{9D8B030D-6E8A-4147-A177-3AD203B41FA5}">
                      <a16:colId xmlns:a16="http://schemas.microsoft.com/office/drawing/2014/main" val="230195528"/>
                    </a:ext>
                  </a:extLst>
                </a:gridCol>
                <a:gridCol w="2111974">
                  <a:extLst>
                    <a:ext uri="{9D8B030D-6E8A-4147-A177-3AD203B41FA5}">
                      <a16:colId xmlns:a16="http://schemas.microsoft.com/office/drawing/2014/main" val="2420340502"/>
                    </a:ext>
                  </a:extLst>
                </a:gridCol>
                <a:gridCol w="2111974">
                  <a:extLst>
                    <a:ext uri="{9D8B030D-6E8A-4147-A177-3AD203B41FA5}">
                      <a16:colId xmlns:a16="http://schemas.microsoft.com/office/drawing/2014/main" val="669260764"/>
                    </a:ext>
                  </a:extLst>
                </a:gridCol>
              </a:tblGrid>
              <a:tr h="614824"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Metric/model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MLP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Autoencoder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GAN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157879"/>
                  </a:ext>
                </a:extLst>
              </a:tr>
              <a:tr h="614824"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L1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0.3642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0.2510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0.2361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1916"/>
                  </a:ext>
                </a:extLst>
              </a:tr>
              <a:tr h="614824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MSE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0.07158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0.03867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0.03439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0.04460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63758"/>
                  </a:ext>
                </a:extLst>
              </a:tr>
              <a:tr h="614824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LPIPS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0.03109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0.01882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0.02116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0.01750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601378"/>
                  </a:ext>
                </a:extLst>
              </a:tr>
              <a:tr h="614824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PSnR</a:t>
                      </a:r>
                      <a:endParaRPr lang="en-SG" sz="240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32.37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35.10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35.58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34.43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91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486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Key observations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7469C0D-3379-4D69-A232-0FC045D73A3C}"/>
              </a:ext>
            </a:extLst>
          </p:cNvPr>
          <p:cNvSpPr/>
          <p:nvPr/>
        </p:nvSpPr>
        <p:spPr>
          <a:xfrm>
            <a:off x="713170" y="1550984"/>
            <a:ext cx="10633710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MLP &lt; CNN &lt; Autoencoder &lt; GAN</a:t>
            </a:r>
          </a:p>
          <a:p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b="1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28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Key observations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7469C0D-3379-4D69-A232-0FC045D73A3C}"/>
              </a:ext>
            </a:extLst>
          </p:cNvPr>
          <p:cNvSpPr/>
          <p:nvPr/>
        </p:nvSpPr>
        <p:spPr>
          <a:xfrm>
            <a:off x="713170" y="1550984"/>
            <a:ext cx="10633710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MLP &lt; CNN &lt; Autoencoder &lt; 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Qualitatively, GAN images look best</a:t>
            </a:r>
          </a:p>
          <a:p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b="1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93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Key observations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7469C0D-3379-4D69-A232-0FC045D73A3C}"/>
              </a:ext>
            </a:extLst>
          </p:cNvPr>
          <p:cNvSpPr/>
          <p:nvPr/>
        </p:nvSpPr>
        <p:spPr>
          <a:xfrm>
            <a:off x="713170" y="1550984"/>
            <a:ext cx="1063371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MLP &lt; CNN &lt; Autoencoder &lt; 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Qualitatively, GAN images look best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But most reconstruction metrics of Autoencoder are best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b="1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85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Key observations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7469C0D-3379-4D69-A232-0FC045D73A3C}"/>
              </a:ext>
            </a:extLst>
          </p:cNvPr>
          <p:cNvSpPr/>
          <p:nvPr/>
        </p:nvSpPr>
        <p:spPr>
          <a:xfrm>
            <a:off x="713170" y="1550984"/>
            <a:ext cx="10633710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MLP &lt; CNN &lt; Autoencoder &lt; 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Qualitatively, GAN images look best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But most reconstruction metrics of Autoencoder are best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r>
              <a:rPr lang="en-SG" sz="2400">
                <a:latin typeface="Raleway" panose="020B0503030101060003" pitchFamily="34" charset="0"/>
              </a:rPr>
              <a:t>&gt;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b="1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36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Key observations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7469C0D-3379-4D69-A232-0FC045D73A3C}"/>
              </a:ext>
            </a:extLst>
          </p:cNvPr>
          <p:cNvSpPr/>
          <p:nvPr/>
        </p:nvSpPr>
        <p:spPr>
          <a:xfrm>
            <a:off x="713170" y="1550984"/>
            <a:ext cx="10633710" cy="41549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MLP &lt; CNN &lt; Autoencoder &lt; 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Qualitatively, GAN images look best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But most reconstruction metrics of Autoencoder are best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r>
              <a:rPr lang="en-SG" sz="2400">
                <a:latin typeface="Raleway" panose="020B0503030101060003" pitchFamily="34" charset="0"/>
              </a:rPr>
              <a:t>&gt;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Metrics used (L1 loss, L2 loss, </a:t>
            </a:r>
            <a:r>
              <a:rPr lang="en-SG" sz="2400" err="1">
                <a:latin typeface="Raleway" panose="020B0503030101060003" pitchFamily="34" charset="0"/>
              </a:rPr>
              <a:t>PSnR</a:t>
            </a:r>
            <a:r>
              <a:rPr lang="en-SG" sz="2400">
                <a:latin typeface="Raleway" panose="020B0503030101060003" pitchFamily="34" charset="0"/>
              </a:rPr>
              <a:t>) all favour blurry and smooth images without much texture [4]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GAN model leads in perceptual similarity by VGG, supporting this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b="1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020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More observations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B03DB-FD56-42F1-AEAA-76739F5BE6F2}"/>
              </a:ext>
            </a:extLst>
          </p:cNvPr>
          <p:cNvSpPr/>
          <p:nvPr/>
        </p:nvSpPr>
        <p:spPr>
          <a:xfrm>
            <a:off x="713170" y="1550984"/>
            <a:ext cx="1063371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SG" sz="2400">
              <a:latin typeface="Raleway" panose="020B0503030101060003" pitchFamily="34" charset="0"/>
            </a:endParaRP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22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More observations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B03DB-FD56-42F1-AEAA-76739F5BE6F2}"/>
              </a:ext>
            </a:extLst>
          </p:cNvPr>
          <p:cNvSpPr/>
          <p:nvPr/>
        </p:nvSpPr>
        <p:spPr>
          <a:xfrm>
            <a:off x="713170" y="1550984"/>
            <a:ext cx="10633710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GAN’s are notorious for unstable training, as they require generator and discriminator to be in a Nash equilibrium [5]</a:t>
            </a:r>
          </a:p>
          <a:p>
            <a:endParaRPr lang="en-SG" sz="2400">
              <a:latin typeface="Raleway" panose="020B0503030101060003" pitchFamily="34" charset="0"/>
            </a:endParaRP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36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More observations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B03DB-FD56-42F1-AEAA-76739F5BE6F2}"/>
              </a:ext>
            </a:extLst>
          </p:cNvPr>
          <p:cNvSpPr/>
          <p:nvPr/>
        </p:nvSpPr>
        <p:spPr>
          <a:xfrm>
            <a:off x="713170" y="1550984"/>
            <a:ext cx="10633710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GAN’s are notorious for unstable training, as they require generator and discriminator to be in a Nash equilibrium [5]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Issues like mode collapse [6] can be faced</a:t>
            </a:r>
          </a:p>
          <a:p>
            <a:endParaRPr lang="en-SG" sz="2400">
              <a:latin typeface="Raleway" panose="020B0503030101060003" pitchFamily="34" charset="0"/>
            </a:endParaRP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6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What is image inpainting?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CFB936F-BA60-421C-B3FD-E78E48A8DDB2}"/>
              </a:ext>
            </a:extLst>
          </p:cNvPr>
          <p:cNvSpPr/>
          <p:nvPr/>
        </p:nvSpPr>
        <p:spPr>
          <a:xfrm>
            <a:off x="713170" y="1550984"/>
            <a:ext cx="10633710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Intuitively</a:t>
            </a:r>
            <a:r>
              <a:rPr lang="en-SG" sz="2400">
                <a:latin typeface="Raleway" panose="020B0503030101060003" pitchFamily="34" charset="0"/>
              </a:rPr>
              <a:t>, filling in gaps in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Mathematically</a:t>
            </a:r>
            <a:r>
              <a:rPr lang="en-SG" sz="2400">
                <a:latin typeface="Raleway" panose="020B0503030101060003" pitchFamily="34" charset="0"/>
              </a:rPr>
              <a:t>, mapping at the level of </a:t>
            </a:r>
            <a:r>
              <a:rPr lang="en-SG" sz="2400" i="1">
                <a:latin typeface="Raleway" panose="020B0503030101060003" pitchFamily="34" charset="0"/>
              </a:rPr>
              <a:t>sets</a:t>
            </a:r>
            <a:endParaRPr lang="en-SG" sz="240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Given an image </a:t>
            </a:r>
            <a:r>
              <a:rPr lang="en-SG" sz="2400" i="1">
                <a:latin typeface="Raleway" panose="020B0503030101060003" pitchFamily="34" charset="0"/>
              </a:rPr>
              <a:t>x</a:t>
            </a:r>
            <a:r>
              <a:rPr lang="en-SG" sz="2400">
                <a:latin typeface="Raleway" panose="020B0503030101060003" pitchFamily="34" charset="0"/>
              </a:rPr>
              <a:t>, which can be mapped to </a:t>
            </a:r>
            <a:r>
              <a:rPr lang="en-SG" sz="2400" i="1">
                <a:latin typeface="Raleway" panose="020B0503030101060003" pitchFamily="34" charset="0"/>
              </a:rPr>
              <a:t>any</a:t>
            </a:r>
            <a:r>
              <a:rPr lang="en-SG" sz="2400">
                <a:latin typeface="Raleway" panose="020B0503030101060003" pitchFamily="34" charset="0"/>
              </a:rPr>
              <a:t> plausible image </a:t>
            </a:r>
            <a:r>
              <a:rPr lang="en-SG" sz="2400" i="1">
                <a:latin typeface="Raleway" panose="020B0503030101060003" pitchFamily="34" charset="0"/>
              </a:rPr>
              <a:t>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i="1">
                <a:latin typeface="Raleway" panose="020B0503030101060003" pitchFamily="34" charset="0"/>
              </a:rPr>
              <a:t>f : x </a:t>
            </a:r>
            <a:r>
              <a:rPr lang="en-SG" sz="2400" i="1">
                <a:latin typeface="Raleway" panose="020B0503030101060003" pitchFamily="34" charset="0"/>
                <a:sym typeface="Wingdings" panose="05000000000000000000" pitchFamily="2" charset="2"/>
              </a:rPr>
              <a:t>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i="1">
              <a:latin typeface="Raleway" panose="020B0503030101060003" pitchFamily="34" charset="0"/>
              <a:sym typeface="Wingdings" panose="05000000000000000000" pitchFamily="2" charset="2"/>
            </a:endParaRP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815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More observations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B03DB-FD56-42F1-AEAA-76739F5BE6F2}"/>
              </a:ext>
            </a:extLst>
          </p:cNvPr>
          <p:cNvSpPr/>
          <p:nvPr/>
        </p:nvSpPr>
        <p:spPr>
          <a:xfrm>
            <a:off x="713170" y="1550984"/>
            <a:ext cx="1063371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GAN’s are notorious for unstable training, as they require generator and discriminator to be in a Nash equilibrium [5]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Issues like mode collapse [6] can be faced</a:t>
            </a:r>
          </a:p>
          <a:p>
            <a:endParaRPr lang="en-SG" sz="2400">
              <a:latin typeface="Raleway" panose="020B0503030101060003" pitchFamily="34" charset="0"/>
            </a:endParaRPr>
          </a:p>
          <a:p>
            <a:r>
              <a:rPr lang="en-SG" sz="2400">
                <a:latin typeface="Raleway" panose="020B0503030101060003" pitchFamily="34" charset="0"/>
              </a:rPr>
              <a:t>&gt; In our experiments, we also observe high instability</a:t>
            </a:r>
          </a:p>
          <a:p>
            <a:endParaRPr lang="en-SG" sz="2400">
              <a:latin typeface="Raleway" panose="020B05030301010600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AB8E47-BEFA-4E76-8DEB-6502E64F5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96" y="3703278"/>
            <a:ext cx="5687658" cy="25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75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More observations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B03DB-FD56-42F1-AEAA-76739F5BE6F2}"/>
              </a:ext>
            </a:extLst>
          </p:cNvPr>
          <p:cNvSpPr/>
          <p:nvPr/>
        </p:nvSpPr>
        <p:spPr>
          <a:xfrm>
            <a:off x="713170" y="1550984"/>
            <a:ext cx="10633710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GAN’s are notorious for unstable training, as they require generator and discriminator to be in a Nash equilibrium [5]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Issues like mode collapse [6] can be faced</a:t>
            </a:r>
          </a:p>
          <a:p>
            <a:endParaRPr lang="en-SG" sz="2400">
              <a:latin typeface="Raleway" panose="020B0503030101060003" pitchFamily="34" charset="0"/>
            </a:endParaRPr>
          </a:p>
          <a:p>
            <a:r>
              <a:rPr lang="en-SG" sz="2400">
                <a:latin typeface="Raleway" panose="020B0503030101060003" pitchFamily="34" charset="0"/>
              </a:rPr>
              <a:t>&gt; In our experiments, we also observe high instability</a:t>
            </a:r>
          </a:p>
          <a:p>
            <a:r>
              <a:rPr lang="en-SG" sz="2400" b="1">
                <a:latin typeface="Raleway" panose="020B0503030101060003" pitchFamily="34" charset="0"/>
              </a:rPr>
              <a:t>&gt; We can investigate the weighting of adversarial loss</a:t>
            </a:r>
          </a:p>
          <a:p>
            <a:r>
              <a:rPr lang="en-SG" sz="2400" b="1">
                <a:latin typeface="Raleway" panose="020B0503030101060003" pitchFamily="34" charset="0"/>
              </a:rPr>
              <a:t>&gt; Weighting term, </a:t>
            </a:r>
            <a:r>
              <a:rPr lang="en-SG" sz="2400" b="1" i="1">
                <a:latin typeface="Raleway" panose="020B0503030101060003" pitchFamily="34" charset="0"/>
              </a:rPr>
              <a:t>alpha</a:t>
            </a:r>
            <a:r>
              <a:rPr lang="en-SG" sz="2400" b="1">
                <a:latin typeface="Raleway" panose="020B0503030101060003" pitchFamily="34" charset="0"/>
              </a:rPr>
              <a:t> = 1, 0.1, 0.01, 0.001</a:t>
            </a: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6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75572-7645-47FF-A71C-0BC56BCB3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53" t="-311" r="-50" b="2441"/>
          <a:stretch/>
        </p:blipFill>
        <p:spPr>
          <a:xfrm>
            <a:off x="470602" y="681629"/>
            <a:ext cx="11568094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dirty="0" err="1">
                <a:solidFill>
                  <a:schemeClr val="bg1"/>
                </a:solidFill>
                <a:latin typeface="Raleway"/>
              </a:rPr>
              <a:t>GAN@alpha</a:t>
            </a:r>
            <a:r>
              <a:rPr lang="en-US" sz="4000" dirty="0">
                <a:solidFill>
                  <a:schemeClr val="bg1"/>
                </a:solidFill>
                <a:latin typeface="Raleway"/>
              </a:rPr>
              <a:t>=1</a:t>
            </a:r>
            <a:endParaRPr lang="en-SG" sz="4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97C68-A471-428D-AEE5-A165181FB114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095006-A491-42F1-85E5-C7C6EC27A6DF}"/>
              </a:ext>
            </a:extLst>
          </p:cNvPr>
          <p:cNvSpPr/>
          <p:nvPr/>
        </p:nvSpPr>
        <p:spPr>
          <a:xfrm>
            <a:off x="13208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6E92AB-5E86-417A-8E3E-41528A634163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022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91D11-B6AF-4175-B9EC-D9765CF9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031"/>
          <a:stretch/>
        </p:blipFill>
        <p:spPr>
          <a:xfrm>
            <a:off x="417956" y="666880"/>
            <a:ext cx="11401316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err="1">
                <a:solidFill>
                  <a:schemeClr val="bg1"/>
                </a:solidFill>
                <a:latin typeface="Raleway"/>
              </a:rPr>
              <a:t>GAN@alpha</a:t>
            </a:r>
            <a:r>
              <a:rPr lang="en-US" sz="4000">
                <a:solidFill>
                  <a:schemeClr val="bg1"/>
                </a:solidFill>
                <a:latin typeface="Raleway"/>
              </a:rPr>
              <a:t>=0.1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FB32D7A-A82A-4C1F-8853-8C9166787A55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0D69F-6E65-4F13-A599-E7294AC7B7C6}"/>
              </a:ext>
            </a:extLst>
          </p:cNvPr>
          <p:cNvSpPr/>
          <p:nvPr/>
        </p:nvSpPr>
        <p:spPr>
          <a:xfrm>
            <a:off x="13208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51B89-D38F-4355-8FF0-BB04A9EBF619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72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D761A-F426-488E-9A12-98C2841B5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108"/>
          <a:stretch/>
        </p:blipFill>
        <p:spPr>
          <a:xfrm>
            <a:off x="447293" y="688064"/>
            <a:ext cx="11378694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err="1">
                <a:solidFill>
                  <a:schemeClr val="bg1"/>
                </a:solidFill>
                <a:latin typeface="Raleway"/>
              </a:rPr>
              <a:t>GAN@alpha</a:t>
            </a:r>
            <a:r>
              <a:rPr lang="en-US" sz="4000">
                <a:solidFill>
                  <a:schemeClr val="bg1"/>
                </a:solidFill>
                <a:latin typeface="Raleway"/>
              </a:rPr>
              <a:t>=0.01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7AB29-C4D0-4EE4-8547-89FCE1078137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CE3495-1DDD-472F-B7F9-7B4134A4EF31}"/>
              </a:ext>
            </a:extLst>
          </p:cNvPr>
          <p:cNvSpPr/>
          <p:nvPr/>
        </p:nvSpPr>
        <p:spPr>
          <a:xfrm>
            <a:off x="13208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481182-DD6B-45DC-B190-02492B68C368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13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3E495-94F6-4A9C-AEC5-A1B54FB1B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933"/>
          <a:stretch/>
        </p:blipFill>
        <p:spPr>
          <a:xfrm>
            <a:off x="388866" y="701085"/>
            <a:ext cx="11430000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err="1">
                <a:solidFill>
                  <a:schemeClr val="bg1"/>
                </a:solidFill>
                <a:latin typeface="Raleway"/>
              </a:rPr>
              <a:t>GAN@alpha</a:t>
            </a:r>
            <a:r>
              <a:rPr lang="en-US" sz="4000">
                <a:solidFill>
                  <a:schemeClr val="bg1"/>
                </a:solidFill>
                <a:latin typeface="Raleway"/>
              </a:rPr>
              <a:t>=0.001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AC548-4972-46D0-8C75-D79336FDE5DB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0ACEA1-A07E-4F91-83AF-A77235C95958}"/>
              </a:ext>
            </a:extLst>
          </p:cNvPr>
          <p:cNvSpPr/>
          <p:nvPr/>
        </p:nvSpPr>
        <p:spPr>
          <a:xfrm>
            <a:off x="13208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F6A97-507C-45E1-982F-FFAA5F68A9CA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77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8F7DF4-8FDA-47E3-8C0B-2900F990628F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</a:t>
            </a:r>
            <a:r>
              <a:rPr lang="en-US" sz="4000" dirty="0" err="1">
                <a:latin typeface="Raleway"/>
              </a:rPr>
              <a:t>GAN@alpha</a:t>
            </a:r>
            <a:r>
              <a:rPr lang="en-US" sz="4000" dirty="0">
                <a:latin typeface="Raleway"/>
              </a:rPr>
              <a:t>=1</a:t>
            </a:r>
            <a:endParaRPr lang="en-SG" sz="4000" dirty="0"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B55F-3180-4983-83DC-ECF16634B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503"/>
            <a:ext cx="12192000" cy="452299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FBC4CCE-51D0-49A8-8F1D-8A3C0C38AB8D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5FE8A7-450A-4053-8E3A-A06F35EDB96A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D74B00-0AFD-4E8D-BA36-65C7E378B409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B15797-ED90-4E5A-8C9C-E04ABB3E3C14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003EB2-04F9-4302-BC0B-A0FE79C99FD8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411057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A836C-8505-4217-B5BE-45553F78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162"/>
            <a:ext cx="12192000" cy="45396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779562-1281-4414-853E-79DDC37FD488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</a:t>
            </a:r>
            <a:r>
              <a:rPr lang="en-US" sz="4000" dirty="0" err="1">
                <a:latin typeface="Raleway"/>
              </a:rPr>
              <a:t>GAN@alpha</a:t>
            </a:r>
            <a:r>
              <a:rPr lang="en-US" sz="4000" dirty="0">
                <a:latin typeface="Raleway"/>
              </a:rPr>
              <a:t>=0.1</a:t>
            </a:r>
            <a:endParaRPr lang="en-SG" sz="4000" dirty="0">
              <a:latin typeface="Raleway" panose="020B05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C47118-BCD7-4FC1-A220-DC744F479820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294D86-14BF-4D0C-A1DE-F06EB8DE3928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2042AA-DE2E-4001-AB40-7867D58BA486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2A40EF-4FEA-4B86-B5A0-077E9E9E6691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35CDA7-7486-4099-8780-9A7A376B5F83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1DC170-C53E-4FE9-8DE2-835CAE914327}"/>
              </a:ext>
            </a:extLst>
          </p:cNvPr>
          <p:cNvGrpSpPr/>
          <p:nvPr/>
        </p:nvGrpSpPr>
        <p:grpSpPr>
          <a:xfrm>
            <a:off x="152400" y="6889344"/>
            <a:ext cx="12192000" cy="121056"/>
            <a:chOff x="0" y="4785572"/>
            <a:chExt cx="12192000" cy="12105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1AAB90-DD80-4471-82A9-5CCC66FD0895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946B77-F0C9-4D86-BD4B-FA9DF25B940C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91A505-ADCB-4195-BB94-BBDC4FA8512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79FC81-48D1-4455-881B-F74AA7D7CB5D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786504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779562-1281-4414-853E-79DDC37FD488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</a:t>
            </a:r>
            <a:r>
              <a:rPr lang="en-US" sz="4000" dirty="0" err="1">
                <a:latin typeface="Raleway"/>
              </a:rPr>
              <a:t>GAN@alpha</a:t>
            </a:r>
            <a:r>
              <a:rPr lang="en-US" sz="4000" dirty="0">
                <a:latin typeface="Raleway"/>
              </a:rPr>
              <a:t>=0.01</a:t>
            </a:r>
            <a:endParaRPr lang="en-SG" sz="4000" dirty="0"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AC8F6-3305-499C-B6DA-D2AA4991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373"/>
            <a:ext cx="12192000" cy="45492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9F377A1-A8EE-4023-AA66-FC450DD2CAFA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74DB4C-C7F8-4639-BB8A-E1E7187F521C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514A5A-AB87-497B-B244-C140EE5A3315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9C6C3D-B5F6-4B92-B4EF-33E0FCCA43B1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0F437E-CB23-4917-A8CF-F777CEB39C57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760162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779562-1281-4414-853E-79DDC37FD488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</a:t>
            </a:r>
            <a:r>
              <a:rPr lang="en-US" sz="4000" dirty="0" err="1">
                <a:latin typeface="Raleway"/>
              </a:rPr>
              <a:t>GAN@alpha</a:t>
            </a:r>
            <a:r>
              <a:rPr lang="en-US" sz="4000" dirty="0">
                <a:latin typeface="Raleway"/>
              </a:rPr>
              <a:t>=0.001</a:t>
            </a:r>
            <a:endParaRPr lang="en-SG" sz="4000" dirty="0"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05285-13BB-46C2-BBA3-BBB20EA7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169"/>
            <a:ext cx="12192000" cy="45336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A9B7C3-432B-4DD4-8687-6C19F2387484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C87B09-0A42-413D-8593-176757266E83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A6E9F8-3D1B-4CEA-B876-A1B070C53405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AFBC27-3F49-4E1C-9A1F-3A5EFAE3D78A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66C5CA-10D7-4E70-9688-C81FB0A1E14C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5191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What is image inpainting?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CFB936F-BA60-421C-B3FD-E78E48A8DDB2}"/>
              </a:ext>
            </a:extLst>
          </p:cNvPr>
          <p:cNvSpPr/>
          <p:nvPr/>
        </p:nvSpPr>
        <p:spPr>
          <a:xfrm>
            <a:off x="713170" y="1550984"/>
            <a:ext cx="10633710" cy="41549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Intuitively</a:t>
            </a:r>
            <a:r>
              <a:rPr lang="en-SG" sz="2400">
                <a:latin typeface="Raleway" panose="020B0503030101060003" pitchFamily="34" charset="0"/>
              </a:rPr>
              <a:t>, filling in gaps in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Mathematically</a:t>
            </a:r>
            <a:r>
              <a:rPr lang="en-SG" sz="2400">
                <a:latin typeface="Raleway" panose="020B0503030101060003" pitchFamily="34" charset="0"/>
              </a:rPr>
              <a:t>, mapping at the level of </a:t>
            </a:r>
            <a:r>
              <a:rPr lang="en-SG" sz="2400" i="1">
                <a:latin typeface="Raleway" panose="020B0503030101060003" pitchFamily="34" charset="0"/>
              </a:rPr>
              <a:t>sets</a:t>
            </a:r>
            <a:endParaRPr lang="en-SG" sz="240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Given an image </a:t>
            </a:r>
            <a:r>
              <a:rPr lang="en-SG" sz="2400" i="1">
                <a:latin typeface="Raleway" panose="020B0503030101060003" pitchFamily="34" charset="0"/>
              </a:rPr>
              <a:t>x</a:t>
            </a:r>
            <a:r>
              <a:rPr lang="en-SG" sz="2400">
                <a:latin typeface="Raleway" panose="020B0503030101060003" pitchFamily="34" charset="0"/>
              </a:rPr>
              <a:t>, which can be mapped to </a:t>
            </a:r>
            <a:r>
              <a:rPr lang="en-SG" sz="2400" i="1">
                <a:latin typeface="Raleway" panose="020B0503030101060003" pitchFamily="34" charset="0"/>
              </a:rPr>
              <a:t>any</a:t>
            </a:r>
            <a:r>
              <a:rPr lang="en-SG" sz="2400">
                <a:latin typeface="Raleway" panose="020B0503030101060003" pitchFamily="34" charset="0"/>
              </a:rPr>
              <a:t> plausible image </a:t>
            </a:r>
            <a:r>
              <a:rPr lang="en-SG" sz="2400" i="1">
                <a:latin typeface="Raleway" panose="020B0503030101060003" pitchFamily="34" charset="0"/>
              </a:rPr>
              <a:t>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i="1">
                <a:latin typeface="Raleway" panose="020B0503030101060003" pitchFamily="34" charset="0"/>
              </a:rPr>
              <a:t>f : x </a:t>
            </a:r>
            <a:r>
              <a:rPr lang="en-SG" sz="2400" i="1">
                <a:latin typeface="Raleway" panose="020B0503030101060003" pitchFamily="34" charset="0"/>
                <a:sym typeface="Wingdings" panose="05000000000000000000" pitchFamily="2" charset="2"/>
              </a:rPr>
              <a:t>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i="1">
              <a:latin typeface="Raleway" panose="020B0503030101060003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Non-trivial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Any image </a:t>
            </a:r>
            <a:r>
              <a:rPr lang="en-SG" sz="2400" i="1">
                <a:latin typeface="Raleway" panose="020B0503030101060003" pitchFamily="34" charset="0"/>
              </a:rPr>
              <a:t>x</a:t>
            </a:r>
            <a:r>
              <a:rPr lang="en-SG" sz="2400">
                <a:latin typeface="Raleway" panose="020B0503030101060003" pitchFamily="34" charset="0"/>
              </a:rPr>
              <a:t> can map to </a:t>
            </a:r>
            <a:r>
              <a:rPr lang="en-SG" sz="2400" i="1">
                <a:latin typeface="Raleway" panose="020B0503030101060003" pitchFamily="34" charset="0"/>
              </a:rPr>
              <a:t>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Also, multiple images </a:t>
            </a:r>
            <a:r>
              <a:rPr lang="en-SG" sz="2400" i="1">
                <a:latin typeface="Raleway" panose="020B0503030101060003" pitchFamily="34" charset="0"/>
              </a:rPr>
              <a:t>x</a:t>
            </a:r>
            <a:r>
              <a:rPr lang="en-SG" sz="2400">
                <a:latin typeface="Raleway" panose="020B0503030101060003" pitchFamily="34" charset="0"/>
              </a:rPr>
              <a:t> can map to same </a:t>
            </a:r>
            <a:r>
              <a:rPr lang="en-SG" sz="2400" i="1">
                <a:latin typeface="Raleway" panose="020B0503030101060003" pitchFamily="34" charset="0"/>
              </a:rPr>
              <a:t>y</a:t>
            </a:r>
            <a:endParaRPr lang="en-SG" sz="240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i="1">
              <a:latin typeface="Raleway" panose="020B0503030101060003" pitchFamily="34" charset="0"/>
              <a:sym typeface="Wingdings" panose="05000000000000000000" pitchFamily="2" charset="2"/>
            </a:endParaRP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829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Training curves</a:t>
            </a:r>
            <a:endParaRPr lang="en-SG" sz="4000" dirty="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6E3B91D-A1DD-4120-A3F1-3F2A932FF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" y="1055028"/>
            <a:ext cx="12192000" cy="55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354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Reviewing adversarial loss weight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ED266DD-22AF-4149-9311-1DCDD3C64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136532"/>
              </p:ext>
            </p:extLst>
          </p:nvPr>
        </p:nvGraphicFramePr>
        <p:xfrm>
          <a:off x="787011" y="1711887"/>
          <a:ext cx="10559870" cy="307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483">
                  <a:extLst>
                    <a:ext uri="{9D8B030D-6E8A-4147-A177-3AD203B41FA5}">
                      <a16:colId xmlns:a16="http://schemas.microsoft.com/office/drawing/2014/main" val="2226606243"/>
                    </a:ext>
                  </a:extLst>
                </a:gridCol>
                <a:gridCol w="1916349">
                  <a:extLst>
                    <a:ext uri="{9D8B030D-6E8A-4147-A177-3AD203B41FA5}">
                      <a16:colId xmlns:a16="http://schemas.microsoft.com/office/drawing/2014/main" val="1906013418"/>
                    </a:ext>
                  </a:extLst>
                </a:gridCol>
                <a:gridCol w="1938090">
                  <a:extLst>
                    <a:ext uri="{9D8B030D-6E8A-4147-A177-3AD203B41FA5}">
                      <a16:colId xmlns:a16="http://schemas.microsoft.com/office/drawing/2014/main" val="230195528"/>
                    </a:ext>
                  </a:extLst>
                </a:gridCol>
                <a:gridCol w="2111974">
                  <a:extLst>
                    <a:ext uri="{9D8B030D-6E8A-4147-A177-3AD203B41FA5}">
                      <a16:colId xmlns:a16="http://schemas.microsoft.com/office/drawing/2014/main" val="2420340502"/>
                    </a:ext>
                  </a:extLst>
                </a:gridCol>
                <a:gridCol w="2111974">
                  <a:extLst>
                    <a:ext uri="{9D8B030D-6E8A-4147-A177-3AD203B41FA5}">
                      <a16:colId xmlns:a16="http://schemas.microsoft.com/office/drawing/2014/main" val="669260764"/>
                    </a:ext>
                  </a:extLst>
                </a:gridCol>
              </a:tblGrid>
              <a:tr h="614824"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Metric/model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GAN@1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GAN@0.1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GAN@0.01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GAN@0.001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157879"/>
                  </a:ext>
                </a:extLst>
              </a:tr>
              <a:tr h="614824"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L1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0.2734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0.2719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0.2425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0.2438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1916"/>
                  </a:ext>
                </a:extLst>
              </a:tr>
              <a:tr h="614824"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MSE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0.04807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0.04515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0.03769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0.03825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63758"/>
                  </a:ext>
                </a:extLst>
              </a:tr>
              <a:tr h="614824">
                <a:tc>
                  <a:txBody>
                    <a:bodyPr/>
                    <a:lstStyle/>
                    <a:p>
                      <a:pPr algn="ctr"/>
                      <a:r>
                        <a:rPr lang="en-SG" sz="240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LPIPS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0.02316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0.02696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0.02614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0.02743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601378"/>
                  </a:ext>
                </a:extLst>
              </a:tr>
              <a:tr h="614824">
                <a:tc>
                  <a:txBody>
                    <a:bodyPr/>
                    <a:lstStyle/>
                    <a:p>
                      <a:pPr algn="ctr"/>
                      <a:r>
                        <a:rPr lang="en-SG" sz="240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PSnR</a:t>
                      </a:r>
                      <a:endParaRPr lang="en-SG" sz="240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32.59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32.902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1" u="none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33.663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u="none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33.608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9135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43F7729-558D-4CC9-8313-D0CB524A2750}"/>
              </a:ext>
            </a:extLst>
          </p:cNvPr>
          <p:cNvSpPr/>
          <p:nvPr/>
        </p:nvSpPr>
        <p:spPr>
          <a:xfrm>
            <a:off x="787011" y="5442866"/>
            <a:ext cx="1063371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>
                <a:latin typeface="Raleway"/>
              </a:rPr>
              <a:t>&gt; Alpha = 1 has best </a:t>
            </a:r>
            <a:r>
              <a:rPr lang="en-SG" sz="2400" i="1">
                <a:latin typeface="Raleway"/>
              </a:rPr>
              <a:t>perceptual</a:t>
            </a:r>
            <a:r>
              <a:rPr lang="en-SG" sz="2400">
                <a:latin typeface="Raleway"/>
              </a:rPr>
              <a:t> similarity, so we use that</a:t>
            </a:r>
          </a:p>
          <a:p>
            <a:pPr algn="ctr"/>
            <a:r>
              <a:rPr lang="en-SG" sz="2400" b="1">
                <a:latin typeface="Raleway"/>
              </a:rPr>
              <a:t>&gt; How to improve further? Look at techniques in literature!</a:t>
            </a:r>
          </a:p>
        </p:txBody>
      </p:sp>
    </p:spTree>
    <p:extLst>
      <p:ext uri="{BB962C8B-B14F-4D97-AF65-F5344CB8AC3E}">
        <p14:creationId xmlns:p14="http://schemas.microsoft.com/office/powerpoint/2010/main" val="882404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Techniques in literature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B03DB-FD56-42F1-AEAA-76739F5BE6F2}"/>
              </a:ext>
            </a:extLst>
          </p:cNvPr>
          <p:cNvSpPr/>
          <p:nvPr/>
        </p:nvSpPr>
        <p:spPr>
          <a:xfrm>
            <a:off x="713170" y="1550984"/>
            <a:ext cx="1063371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615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Techniques in literature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B03DB-FD56-42F1-AEAA-76739F5BE6F2}"/>
              </a:ext>
            </a:extLst>
          </p:cNvPr>
          <p:cNvSpPr/>
          <p:nvPr/>
        </p:nvSpPr>
        <p:spPr>
          <a:xfrm>
            <a:off x="713170" y="1550984"/>
            <a:ext cx="1063371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To create a semantically plausible and realistic image, a model needs:</a:t>
            </a: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504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Techniques in literature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B03DB-FD56-42F1-AEAA-76739F5BE6F2}"/>
              </a:ext>
            </a:extLst>
          </p:cNvPr>
          <p:cNvSpPr/>
          <p:nvPr/>
        </p:nvSpPr>
        <p:spPr>
          <a:xfrm>
            <a:off x="713170" y="1550984"/>
            <a:ext cx="10633710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To create a semantically plausible and realistic image, a model needs: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To encode </a:t>
            </a:r>
            <a:r>
              <a:rPr lang="en-SG" sz="2400" i="1">
                <a:latin typeface="Raleway" panose="020B0503030101060003" pitchFamily="34" charset="0"/>
              </a:rPr>
              <a:t>global,</a:t>
            </a:r>
            <a:r>
              <a:rPr lang="en-SG" sz="2400">
                <a:latin typeface="Raleway" panose="020B0503030101060003" pitchFamily="34" charset="0"/>
              </a:rPr>
              <a:t> </a:t>
            </a:r>
            <a:r>
              <a:rPr lang="en-SG" sz="2400" i="1">
                <a:latin typeface="Raleway" panose="020B0503030101060003" pitchFamily="34" charset="0"/>
              </a:rPr>
              <a:t>semantic</a:t>
            </a:r>
            <a:r>
              <a:rPr lang="en-SG" sz="2400">
                <a:latin typeface="Raleway" panose="020B0503030101060003" pitchFamily="34" charset="0"/>
              </a:rPr>
              <a:t>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348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Techniques in literature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B03DB-FD56-42F1-AEAA-76739F5BE6F2}"/>
              </a:ext>
            </a:extLst>
          </p:cNvPr>
          <p:cNvSpPr/>
          <p:nvPr/>
        </p:nvSpPr>
        <p:spPr>
          <a:xfrm>
            <a:off x="713170" y="1550984"/>
            <a:ext cx="10633710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To create a semantically plausible and realistic image, a model needs: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To encode </a:t>
            </a:r>
            <a:r>
              <a:rPr lang="en-SG" sz="2400" i="1">
                <a:latin typeface="Raleway" panose="020B0503030101060003" pitchFamily="34" charset="0"/>
              </a:rPr>
              <a:t>global,</a:t>
            </a:r>
            <a:r>
              <a:rPr lang="en-SG" sz="2400">
                <a:latin typeface="Raleway" panose="020B0503030101060003" pitchFamily="34" charset="0"/>
              </a:rPr>
              <a:t> </a:t>
            </a:r>
            <a:r>
              <a:rPr lang="en-SG" sz="2400" i="1">
                <a:latin typeface="Raleway" panose="020B0503030101060003" pitchFamily="34" charset="0"/>
              </a:rPr>
              <a:t>semantic</a:t>
            </a:r>
            <a:r>
              <a:rPr lang="en-SG" sz="2400">
                <a:latin typeface="Raleway" panose="020B0503030101060003" pitchFamily="34" charset="0"/>
              </a:rPr>
              <a:t>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To produce </a:t>
            </a:r>
            <a:r>
              <a:rPr lang="en-SG" sz="2400" i="1">
                <a:latin typeface="Raleway" panose="020B0503030101060003" pitchFamily="34" charset="0"/>
              </a:rPr>
              <a:t>details/textures </a:t>
            </a:r>
            <a:r>
              <a:rPr lang="en-SG" sz="2400">
                <a:latin typeface="Raleway" panose="020B0503030101060003" pitchFamily="34" charset="0"/>
              </a:rPr>
              <a:t>consistent with pixels around the holes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606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Techniques in literature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B03DB-FD56-42F1-AEAA-76739F5BE6F2}"/>
              </a:ext>
            </a:extLst>
          </p:cNvPr>
          <p:cNvSpPr/>
          <p:nvPr/>
        </p:nvSpPr>
        <p:spPr>
          <a:xfrm>
            <a:off x="713170" y="1550984"/>
            <a:ext cx="10633710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To create a semantically plausible and realistic image, a model needs: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To encode </a:t>
            </a:r>
            <a:r>
              <a:rPr lang="en-SG" sz="2400" i="1">
                <a:solidFill>
                  <a:schemeClr val="bg2"/>
                </a:solidFill>
                <a:latin typeface="Raleway" panose="020B0503030101060003" pitchFamily="34" charset="0"/>
              </a:rPr>
              <a:t>global,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 </a:t>
            </a:r>
            <a:r>
              <a:rPr lang="en-SG" sz="2400" i="1">
                <a:solidFill>
                  <a:schemeClr val="bg2"/>
                </a:solidFill>
                <a:latin typeface="Raleway" panose="020B0503030101060003" pitchFamily="34" charset="0"/>
              </a:rPr>
              <a:t>semantic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To produce </a:t>
            </a:r>
            <a:r>
              <a:rPr lang="en-SG" sz="2400" i="1">
                <a:solidFill>
                  <a:schemeClr val="bg2"/>
                </a:solidFill>
                <a:latin typeface="Raleway" panose="020B0503030101060003" pitchFamily="34" charset="0"/>
              </a:rPr>
              <a:t>details/textures 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consistent with pixels around the holes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Techniques producing SOTA results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Increase receptive field by dilated convolutions [7]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Local &amp; global discriminators [7]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Partial/gated convolutions [8,9]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Patch-based discriminators [10]</a:t>
            </a: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21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Techniques in literature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B03DB-FD56-42F1-AEAA-76739F5BE6F2}"/>
              </a:ext>
            </a:extLst>
          </p:cNvPr>
          <p:cNvSpPr/>
          <p:nvPr/>
        </p:nvSpPr>
        <p:spPr>
          <a:xfrm>
            <a:off x="713170" y="1550984"/>
            <a:ext cx="10633710" cy="45243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bg2"/>
                </a:solidFill>
                <a:latin typeface="Raleway" panose="020B0503030101060003" pitchFamily="34" charset="0"/>
              </a:rPr>
              <a:t>To create a semantically plausible and realistic image, a model needs: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bg2"/>
                </a:solidFill>
                <a:latin typeface="Raleway" panose="020B0503030101060003" pitchFamily="34" charset="0"/>
              </a:rPr>
              <a:t>To encode </a:t>
            </a:r>
            <a:r>
              <a:rPr lang="en-SG" sz="2400" i="1" dirty="0">
                <a:solidFill>
                  <a:schemeClr val="bg2"/>
                </a:solidFill>
                <a:latin typeface="Raleway" panose="020B0503030101060003" pitchFamily="34" charset="0"/>
              </a:rPr>
              <a:t>global,</a:t>
            </a:r>
            <a:r>
              <a:rPr lang="en-SG" sz="2400" dirty="0">
                <a:solidFill>
                  <a:schemeClr val="bg2"/>
                </a:solidFill>
                <a:latin typeface="Raleway" panose="020B0503030101060003" pitchFamily="34" charset="0"/>
              </a:rPr>
              <a:t> </a:t>
            </a:r>
            <a:r>
              <a:rPr lang="en-SG" sz="2400" i="1" dirty="0">
                <a:solidFill>
                  <a:schemeClr val="bg2"/>
                </a:solidFill>
                <a:latin typeface="Raleway" panose="020B0503030101060003" pitchFamily="34" charset="0"/>
              </a:rPr>
              <a:t>semantic</a:t>
            </a:r>
            <a:r>
              <a:rPr lang="en-SG" sz="2400" dirty="0">
                <a:solidFill>
                  <a:schemeClr val="bg2"/>
                </a:solidFill>
                <a:latin typeface="Raleway" panose="020B0503030101060003" pitchFamily="34" charset="0"/>
              </a:rPr>
              <a:t>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bg2"/>
                </a:solidFill>
                <a:latin typeface="Raleway" panose="020B0503030101060003" pitchFamily="34" charset="0"/>
              </a:rPr>
              <a:t>To produce </a:t>
            </a:r>
            <a:r>
              <a:rPr lang="en-SG" sz="2400" i="1" dirty="0">
                <a:solidFill>
                  <a:schemeClr val="bg2"/>
                </a:solidFill>
                <a:latin typeface="Raleway" panose="020B0503030101060003" pitchFamily="34" charset="0"/>
              </a:rPr>
              <a:t>details/textures </a:t>
            </a:r>
            <a:r>
              <a:rPr lang="en-SG" sz="2400" dirty="0">
                <a:solidFill>
                  <a:schemeClr val="bg2"/>
                </a:solidFill>
                <a:latin typeface="Raleway" panose="020B0503030101060003" pitchFamily="34" charset="0"/>
              </a:rPr>
              <a:t>consistent with pixels around the holes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Techniques producing SOTA results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Increase receptive field by dilated convolutions [7]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Local &amp; global discriminators [7]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Partial/gated convolutions [8,9]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Patch-based discriminators [10]</a:t>
            </a:r>
          </a:p>
          <a:p>
            <a:endParaRPr lang="en-SG" sz="2400" dirty="0">
              <a:latin typeface="Raleway" panose="020B0503030101060003" pitchFamily="34" charset="0"/>
            </a:endParaRPr>
          </a:p>
          <a:p>
            <a:r>
              <a:rPr lang="en-SG" sz="2400" b="1" dirty="0">
                <a:latin typeface="Raleway" panose="020B0503030101060003" pitchFamily="34" charset="0"/>
              </a:rPr>
              <a:t>&gt; We individually implement smaller examples of these models </a:t>
            </a:r>
          </a:p>
          <a:p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06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#1: Gated/dilated convolutions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219718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#1: Gated/dilated convolutions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Main idea #1: dilated convolutions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Initially proposed by Iizuka et al. [7]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Dilated convolutions provide a cheap way of increasing receptive field size for each </a:t>
            </a:r>
            <a:r>
              <a:rPr lang="en-SG" sz="2400" err="1">
                <a:latin typeface="Raleway" panose="020B0503030101060003" pitchFamily="34" charset="0"/>
              </a:rPr>
              <a:t>inpainted</a:t>
            </a:r>
            <a:r>
              <a:rPr lang="en-SG" sz="2400">
                <a:latin typeface="Raleway" panose="020B0503030101060003" pitchFamily="34" charset="0"/>
              </a:rPr>
              <a:t> pixel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8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What is image inpainting?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CFB936F-BA60-421C-B3FD-E78E48A8DDB2}"/>
              </a:ext>
            </a:extLst>
          </p:cNvPr>
          <p:cNvSpPr/>
          <p:nvPr/>
        </p:nvSpPr>
        <p:spPr>
          <a:xfrm>
            <a:off x="713170" y="1550984"/>
            <a:ext cx="10633710" cy="45243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Intuitively</a:t>
            </a:r>
            <a:r>
              <a:rPr lang="en-SG" sz="2400">
                <a:latin typeface="Raleway" panose="020B0503030101060003" pitchFamily="34" charset="0"/>
              </a:rPr>
              <a:t>, filling in gaps in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Mathematically</a:t>
            </a:r>
            <a:r>
              <a:rPr lang="en-SG" sz="2400">
                <a:latin typeface="Raleway" panose="020B0503030101060003" pitchFamily="34" charset="0"/>
              </a:rPr>
              <a:t>, mapping at the level of </a:t>
            </a:r>
            <a:r>
              <a:rPr lang="en-SG" sz="2400" i="1">
                <a:latin typeface="Raleway" panose="020B0503030101060003" pitchFamily="34" charset="0"/>
              </a:rPr>
              <a:t>sets</a:t>
            </a:r>
            <a:endParaRPr lang="en-SG" sz="240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Given an image </a:t>
            </a:r>
            <a:r>
              <a:rPr lang="en-SG" sz="2400" i="1">
                <a:latin typeface="Raleway" panose="020B0503030101060003" pitchFamily="34" charset="0"/>
              </a:rPr>
              <a:t>x</a:t>
            </a:r>
            <a:r>
              <a:rPr lang="en-SG" sz="2400">
                <a:latin typeface="Raleway" panose="020B0503030101060003" pitchFamily="34" charset="0"/>
              </a:rPr>
              <a:t>, which can be mapped to </a:t>
            </a:r>
            <a:r>
              <a:rPr lang="en-SG" sz="2400" i="1">
                <a:latin typeface="Raleway" panose="020B0503030101060003" pitchFamily="34" charset="0"/>
              </a:rPr>
              <a:t>any</a:t>
            </a:r>
            <a:r>
              <a:rPr lang="en-SG" sz="2400">
                <a:latin typeface="Raleway" panose="020B0503030101060003" pitchFamily="34" charset="0"/>
              </a:rPr>
              <a:t> plausible image </a:t>
            </a:r>
            <a:r>
              <a:rPr lang="en-SG" sz="2400" i="1">
                <a:latin typeface="Raleway" panose="020B0503030101060003" pitchFamily="34" charset="0"/>
              </a:rPr>
              <a:t>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i="1">
                <a:latin typeface="Raleway" panose="020B0503030101060003" pitchFamily="34" charset="0"/>
              </a:rPr>
              <a:t>f : x </a:t>
            </a:r>
            <a:r>
              <a:rPr lang="en-SG" sz="2400" i="1">
                <a:latin typeface="Raleway" panose="020B0503030101060003" pitchFamily="34" charset="0"/>
                <a:sym typeface="Wingdings" panose="05000000000000000000" pitchFamily="2" charset="2"/>
              </a:rPr>
              <a:t>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i="1">
              <a:latin typeface="Raleway" panose="020B0503030101060003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Non-trivial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Any image </a:t>
            </a:r>
            <a:r>
              <a:rPr lang="en-SG" sz="2400" i="1">
                <a:latin typeface="Raleway" panose="020B0503030101060003" pitchFamily="34" charset="0"/>
              </a:rPr>
              <a:t>x</a:t>
            </a:r>
            <a:r>
              <a:rPr lang="en-SG" sz="2400">
                <a:latin typeface="Raleway" panose="020B0503030101060003" pitchFamily="34" charset="0"/>
              </a:rPr>
              <a:t> can map to </a:t>
            </a:r>
            <a:r>
              <a:rPr lang="en-SG" sz="2400" i="1">
                <a:latin typeface="Raleway" panose="020B0503030101060003" pitchFamily="34" charset="0"/>
              </a:rPr>
              <a:t>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Also, multiple images </a:t>
            </a:r>
            <a:r>
              <a:rPr lang="en-SG" sz="2400" i="1">
                <a:latin typeface="Raleway" panose="020B0503030101060003" pitchFamily="34" charset="0"/>
              </a:rPr>
              <a:t>x</a:t>
            </a:r>
            <a:r>
              <a:rPr lang="en-SG" sz="2400">
                <a:latin typeface="Raleway" panose="020B0503030101060003" pitchFamily="34" charset="0"/>
              </a:rPr>
              <a:t> can map to same </a:t>
            </a:r>
            <a:r>
              <a:rPr lang="en-SG" sz="2400" i="1">
                <a:latin typeface="Raleway" panose="020B0503030101060003" pitchFamily="34" charset="0"/>
              </a:rPr>
              <a:t>y</a:t>
            </a:r>
            <a:endParaRPr lang="en-SG" sz="240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i="1">
              <a:latin typeface="Raleway" panose="020B0503030101060003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Applications </a:t>
            </a:r>
            <a:r>
              <a:rPr lang="en-SG" sz="2400">
                <a:latin typeface="Raleway" panose="020B0503030101060003" pitchFamily="34" charset="0"/>
              </a:rPr>
              <a:t>in photo editing, digital art, image restoration</a:t>
            </a:r>
          </a:p>
          <a:p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3659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#1: Gated/dilated convolutions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Main idea #1: dilated convolutions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Initially proposed by Iizuka et al. [7]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Dilated convolutions provide a cheap way of increasing receptive field size for each </a:t>
            </a:r>
            <a:r>
              <a:rPr lang="en-SG" sz="2400" err="1">
                <a:solidFill>
                  <a:schemeClr val="bg2"/>
                </a:solidFill>
                <a:latin typeface="Raleway" panose="020B0503030101060003" pitchFamily="34" charset="0"/>
              </a:rPr>
              <a:t>inpainted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 pixel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Main idea #2: gated convolutions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Non-learnable version first by [8], then later improved by [9]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Learnable gating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Invalid masked pixels do not propagate their values forward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900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#1: Gated/dilated convolutions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41549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Generator</a:t>
            </a:r>
            <a:r>
              <a:rPr lang="en-SG" sz="2400">
                <a:latin typeface="Raleway" panose="020B0503030101060003" pitchFamily="34" charset="0"/>
              </a:rPr>
              <a:t> architecture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Same as baseline GAN, with small changes</a:t>
            </a:r>
            <a:endParaRPr lang="en-SG" sz="240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4 middle layers with dilated convolutions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All layers with gated convolutions</a:t>
            </a:r>
            <a:endParaRPr lang="en-SG" sz="2400">
              <a:latin typeface="Raleway" panose="020B0503030101060003" pitchFamily="34" charset="0"/>
            </a:endParaRPr>
          </a:p>
          <a:p>
            <a:pPr lvl="1"/>
            <a:endParaRPr lang="en-SG" sz="2400" b="1">
              <a:solidFill>
                <a:srgbClr val="000000"/>
              </a:solidFill>
              <a:effectLst/>
              <a:latin typeface="Raleway" panose="020B0503030101060003" pitchFamily="34" charset="0"/>
            </a:endParaRPr>
          </a:p>
          <a:p>
            <a:pPr marL="914400" lvl="1"/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>
              <a:effectLst/>
            </a:endParaRP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167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#1: Gated/dilated convolutions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48936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Generator</a:t>
            </a:r>
            <a:r>
              <a:rPr lang="en-SG" sz="2400">
                <a:solidFill>
                  <a:schemeClr val="bg2"/>
                </a:solidFill>
                <a:latin typeface="Raleway" panose="020B0503030101060003" pitchFamily="34" charset="0"/>
              </a:rPr>
              <a:t> architecture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Same as baseline GAN, with small changes</a:t>
            </a:r>
            <a:endParaRPr lang="en-SG" sz="2400">
              <a:solidFill>
                <a:schemeClr val="bg2"/>
              </a:solidFill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4 middle layers with dilated convolutions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chemeClr val="bg2"/>
                </a:solidFill>
                <a:latin typeface="Raleway" panose="020B0503030101060003" pitchFamily="34" charset="0"/>
              </a:rPr>
              <a:t>All layers with gated convolutions</a:t>
            </a:r>
            <a:endParaRPr lang="en-SG" sz="2400">
              <a:solidFill>
                <a:schemeClr val="bg2"/>
              </a:solidFill>
              <a:latin typeface="Raleway" panose="020B0503030101060003" pitchFamily="34" charset="0"/>
            </a:endParaRPr>
          </a:p>
          <a:p>
            <a:pPr lvl="1"/>
            <a:endParaRPr lang="en-SG" sz="2400" b="1">
              <a:solidFill>
                <a:srgbClr val="000000"/>
              </a:solidFill>
              <a:effectLst/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effectLst/>
                <a:latin typeface="Raleway" pitchFamily="2" charset="0"/>
              </a:rPr>
              <a:t>Discriminator </a:t>
            </a:r>
            <a:r>
              <a:rPr lang="en-SG" sz="2400">
                <a:solidFill>
                  <a:srgbClr val="000000"/>
                </a:solidFill>
                <a:effectLst/>
                <a:latin typeface="Raleway" pitchFamily="2" charset="0"/>
              </a:rPr>
              <a:t>architecture</a:t>
            </a:r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SG" sz="2400" b="1">
                <a:solidFill>
                  <a:srgbClr val="000000"/>
                </a:solidFill>
                <a:latin typeface="Raleway" pitchFamily="2" charset="0"/>
              </a:rPr>
              <a:t>Same as baseline GAN</a:t>
            </a:r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914400" lvl="1"/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>
              <a:effectLst/>
            </a:endParaRP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3681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7F0930-FF01-48B2-9975-81D1ECF42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930"/>
          <a:stretch/>
        </p:blipFill>
        <p:spPr>
          <a:xfrm>
            <a:off x="372745" y="738000"/>
            <a:ext cx="11430777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dirty="0" err="1">
                <a:solidFill>
                  <a:schemeClr val="bg1"/>
                </a:solidFill>
                <a:latin typeface="Raleway"/>
              </a:rPr>
              <a:t>DilatedGatedGAN@alpha</a:t>
            </a:r>
            <a:r>
              <a:rPr lang="en-US" sz="4000" dirty="0">
                <a:solidFill>
                  <a:schemeClr val="bg1"/>
                </a:solidFill>
                <a:latin typeface="Raleway"/>
              </a:rPr>
              <a:t>=1</a:t>
            </a:r>
            <a:endParaRPr lang="en-SG" sz="4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61A5A3B-7600-465C-B634-B58A48C215F6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4C4B6-47E3-4E6E-838B-3D4986389109}"/>
              </a:ext>
            </a:extLst>
          </p:cNvPr>
          <p:cNvSpPr/>
          <p:nvPr/>
        </p:nvSpPr>
        <p:spPr>
          <a:xfrm>
            <a:off x="13208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16F2DF-B279-43FA-AC14-1282284E4BD9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7A253D-6012-4D37-B050-BF2B42E421CD}"/>
              </a:ext>
            </a:extLst>
          </p:cNvPr>
          <p:cNvSpPr/>
          <p:nvPr/>
        </p:nvSpPr>
        <p:spPr>
          <a:xfrm>
            <a:off x="1727200" y="4545518"/>
            <a:ext cx="9011920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Some reconstructions are very plausible, less greyish hue, more colours from image (probably due to gated convolutions)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189FB6-1845-4CF6-83E9-9F114E9FE176}"/>
              </a:ext>
            </a:extLst>
          </p:cNvPr>
          <p:cNvSpPr/>
          <p:nvPr/>
        </p:nvSpPr>
        <p:spPr>
          <a:xfrm>
            <a:off x="1485656" y="4586444"/>
            <a:ext cx="420061" cy="920755"/>
          </a:xfrm>
          <a:custGeom>
            <a:avLst/>
            <a:gdLst>
              <a:gd name="connsiteX0" fmla="*/ 44141 w 420061"/>
              <a:gd name="connsiteY0" fmla="*/ 920755 h 920755"/>
              <a:gd name="connsiteX1" fmla="*/ 33981 w 420061"/>
              <a:gd name="connsiteY1" fmla="*/ 97795 h 920755"/>
              <a:gd name="connsiteX2" fmla="*/ 420061 w 420061"/>
              <a:gd name="connsiteY2" fmla="*/ 46995 h 9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061" h="920755">
                <a:moveTo>
                  <a:pt x="44141" y="920755"/>
                </a:moveTo>
                <a:cubicBezTo>
                  <a:pt x="7734" y="582088"/>
                  <a:pt x="-28672" y="243422"/>
                  <a:pt x="33981" y="97795"/>
                </a:cubicBezTo>
                <a:cubicBezTo>
                  <a:pt x="96634" y="-47832"/>
                  <a:pt x="258347" y="-419"/>
                  <a:pt x="420061" y="4699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D1A0A0-402F-4BCE-A8EF-A6B70C8BF867}"/>
              </a:ext>
            </a:extLst>
          </p:cNvPr>
          <p:cNvSpPr/>
          <p:nvPr/>
        </p:nvSpPr>
        <p:spPr>
          <a:xfrm>
            <a:off x="5588000" y="4897120"/>
            <a:ext cx="121920" cy="741680"/>
          </a:xfrm>
          <a:custGeom>
            <a:avLst/>
            <a:gdLst>
              <a:gd name="connsiteX0" fmla="*/ 0 w 121920"/>
              <a:gd name="connsiteY0" fmla="*/ 741680 h 741680"/>
              <a:gd name="connsiteX1" fmla="*/ 81280 w 121920"/>
              <a:gd name="connsiteY1" fmla="*/ 203200 h 741680"/>
              <a:gd name="connsiteX2" fmla="*/ 121920 w 121920"/>
              <a:gd name="connsiteY2" fmla="*/ 0 h 74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41680">
                <a:moveTo>
                  <a:pt x="0" y="741680"/>
                </a:moveTo>
                <a:cubicBezTo>
                  <a:pt x="30480" y="534246"/>
                  <a:pt x="60960" y="326813"/>
                  <a:pt x="81280" y="203200"/>
                </a:cubicBezTo>
                <a:cubicBezTo>
                  <a:pt x="101600" y="79587"/>
                  <a:pt x="111760" y="39793"/>
                  <a:pt x="121920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5A8F172-1A59-48F6-928B-E4C567482FA2}"/>
              </a:ext>
            </a:extLst>
          </p:cNvPr>
          <p:cNvSpPr/>
          <p:nvPr/>
        </p:nvSpPr>
        <p:spPr>
          <a:xfrm>
            <a:off x="7142480" y="4866640"/>
            <a:ext cx="216808" cy="782320"/>
          </a:xfrm>
          <a:custGeom>
            <a:avLst/>
            <a:gdLst>
              <a:gd name="connsiteX0" fmla="*/ 111760 w 216808"/>
              <a:gd name="connsiteY0" fmla="*/ 782320 h 782320"/>
              <a:gd name="connsiteX1" fmla="*/ 213360 w 216808"/>
              <a:gd name="connsiteY1" fmla="*/ 233680 h 782320"/>
              <a:gd name="connsiteX2" fmla="*/ 0 w 216808"/>
              <a:gd name="connsiteY2" fmla="*/ 0 h 78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808" h="782320">
                <a:moveTo>
                  <a:pt x="111760" y="782320"/>
                </a:moveTo>
                <a:cubicBezTo>
                  <a:pt x="171873" y="573193"/>
                  <a:pt x="231987" y="364067"/>
                  <a:pt x="213360" y="233680"/>
                </a:cubicBezTo>
                <a:cubicBezTo>
                  <a:pt x="194733" y="103293"/>
                  <a:pt x="97366" y="51646"/>
                  <a:pt x="0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AFD52F-2703-483A-B344-C8D5DCF6B2C2}"/>
              </a:ext>
            </a:extLst>
          </p:cNvPr>
          <p:cNvSpPr/>
          <p:nvPr/>
        </p:nvSpPr>
        <p:spPr>
          <a:xfrm>
            <a:off x="10627360" y="4683760"/>
            <a:ext cx="465727" cy="944880"/>
          </a:xfrm>
          <a:custGeom>
            <a:avLst/>
            <a:gdLst>
              <a:gd name="connsiteX0" fmla="*/ 254000 w 465727"/>
              <a:gd name="connsiteY0" fmla="*/ 944880 h 944880"/>
              <a:gd name="connsiteX1" fmla="*/ 457200 w 465727"/>
              <a:gd name="connsiteY1" fmla="*/ 172720 h 944880"/>
              <a:gd name="connsiteX2" fmla="*/ 0 w 465727"/>
              <a:gd name="connsiteY2" fmla="*/ 0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727" h="944880">
                <a:moveTo>
                  <a:pt x="254000" y="944880"/>
                </a:moveTo>
                <a:cubicBezTo>
                  <a:pt x="376766" y="637540"/>
                  <a:pt x="499533" y="330200"/>
                  <a:pt x="457200" y="172720"/>
                </a:cubicBezTo>
                <a:cubicBezTo>
                  <a:pt x="414867" y="15240"/>
                  <a:pt x="207433" y="7620"/>
                  <a:pt x="0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8872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595496-962C-4799-8F02-71CE0CF0B0D2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</a:t>
            </a:r>
            <a:r>
              <a:rPr lang="en-US" sz="4000" dirty="0" err="1">
                <a:latin typeface="Raleway"/>
              </a:rPr>
              <a:t>DilatedGatedGAN@alpha</a:t>
            </a:r>
            <a:r>
              <a:rPr lang="en-US" sz="4000" dirty="0">
                <a:latin typeface="Raleway"/>
              </a:rPr>
              <a:t>=1</a:t>
            </a:r>
            <a:endParaRPr lang="en-SG" sz="4000" dirty="0">
              <a:latin typeface="Raleway" panose="020B05030301010600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C7275-7AFB-4B24-8E16-0FEB7D58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166"/>
            <a:ext cx="12192000" cy="45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35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Training curves</a:t>
            </a:r>
            <a:endParaRPr lang="en-SG" sz="4000" dirty="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8EE8A6-7006-4FD0-BE97-B0774378A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" y="1055028"/>
            <a:ext cx="12192000" cy="55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09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2E2B8-C2C1-4E27-865E-E2241415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496" y="0"/>
            <a:ext cx="1888503" cy="6765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-183949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#1: Gated/dilated convolutions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9232108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>
              <a:effectLst/>
            </a:endParaRP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0457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2E2B8-C2C1-4E27-865E-E2241415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496" y="0"/>
            <a:ext cx="1888503" cy="6765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-183949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#1: Gated/dilated convolutions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9232108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Generated images have richer textures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Better colour coherence with surrounding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Qualitatively and quantitatively beats baseline GAN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>
              <a:effectLst/>
            </a:endParaRP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90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2E2B8-C2C1-4E27-865E-E2241415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496" y="0"/>
            <a:ext cx="1888503" cy="6765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-183949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#1: Gated/dilated convolutions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9232108" cy="48936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Generated images have richer textures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Better colour coherence with surrounding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Qualitatively and quantitatively beats baseline GAN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&gt; But in some samples, </a:t>
            </a:r>
            <a:r>
              <a:rPr lang="en-SG" sz="2400" i="1">
                <a:solidFill>
                  <a:srgbClr val="000000"/>
                </a:solidFill>
                <a:latin typeface="Raleway" panose="020B0503030101060003" pitchFamily="34" charset="0"/>
              </a:rPr>
              <a:t>locally</a:t>
            </a: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 looks good, but </a:t>
            </a:r>
            <a:r>
              <a:rPr lang="en-SG" sz="2400" i="1">
                <a:solidFill>
                  <a:srgbClr val="000000"/>
                </a:solidFill>
                <a:latin typeface="Raleway" panose="020B0503030101060003" pitchFamily="34" charset="0"/>
              </a:rPr>
              <a:t>globally </a:t>
            </a: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strange</a:t>
            </a:r>
          </a:p>
          <a:p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&gt; Especially pronounced when cutting across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914400" lvl="1"/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>
              <a:effectLst/>
            </a:endParaRP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0384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2E2B8-C2C1-4E27-865E-E2241415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496" y="0"/>
            <a:ext cx="1888503" cy="6765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-183949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#1: Gated/dilated convolutions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9232108" cy="52629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Generated images have richer textures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Better colour coherence with surrounding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Qualitatively and quantitatively beats baseline GAN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&gt; But in some samples, </a:t>
            </a:r>
            <a:r>
              <a:rPr lang="en-SG" sz="2400" i="1">
                <a:solidFill>
                  <a:srgbClr val="000000"/>
                </a:solidFill>
                <a:latin typeface="Raleway" panose="020B0503030101060003" pitchFamily="34" charset="0"/>
              </a:rPr>
              <a:t>locally</a:t>
            </a: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 looks good, but </a:t>
            </a:r>
            <a:r>
              <a:rPr lang="en-SG" sz="2400" i="1">
                <a:solidFill>
                  <a:srgbClr val="000000"/>
                </a:solidFill>
                <a:latin typeface="Raleway" panose="020B0503030101060003" pitchFamily="34" charset="0"/>
              </a:rPr>
              <a:t>globally </a:t>
            </a: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strange</a:t>
            </a:r>
          </a:p>
          <a:p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&gt; Especially pronounced when cutting across lines</a:t>
            </a:r>
          </a:p>
          <a:p>
            <a:r>
              <a:rPr lang="en-SG" sz="2400" b="1">
                <a:solidFill>
                  <a:srgbClr val="000000"/>
                </a:solidFill>
                <a:latin typeface="Raleway" panose="020B0503030101060003" pitchFamily="34" charset="0"/>
              </a:rPr>
              <a:t>&gt; Idea: use </a:t>
            </a:r>
            <a:r>
              <a:rPr lang="en-SG" sz="2400" b="1" i="1">
                <a:solidFill>
                  <a:srgbClr val="000000"/>
                </a:solidFill>
                <a:latin typeface="Raleway" panose="020B0503030101060003" pitchFamily="34" charset="0"/>
              </a:rPr>
              <a:t>global</a:t>
            </a:r>
            <a:r>
              <a:rPr lang="en-SG" sz="2400" b="1">
                <a:solidFill>
                  <a:srgbClr val="000000"/>
                </a:solidFill>
                <a:latin typeface="Raleway" panose="020B0503030101060003" pitchFamily="34" charset="0"/>
              </a:rPr>
              <a:t> &amp; </a:t>
            </a:r>
            <a:r>
              <a:rPr lang="en-SG" sz="2400" b="1" i="1">
                <a:solidFill>
                  <a:srgbClr val="000000"/>
                </a:solidFill>
                <a:latin typeface="Raleway" panose="020B0503030101060003" pitchFamily="34" charset="0"/>
              </a:rPr>
              <a:t>local </a:t>
            </a:r>
            <a:r>
              <a:rPr lang="en-SG" sz="2400" b="1">
                <a:solidFill>
                  <a:srgbClr val="000000"/>
                </a:solidFill>
                <a:latin typeface="Raleway" panose="020B0503030101060003" pitchFamily="34" charset="0"/>
              </a:rPr>
              <a:t>features separately to discriminate!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914400" lvl="1"/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 b="1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1257300" lvl="1" indent="-342900">
              <a:buFont typeface="Arial" panose="020B0604020202020204" pitchFamily="34" charset="0"/>
              <a:buChar char="•"/>
            </a:pPr>
            <a:endParaRPr lang="en-SG" sz="2400">
              <a:effectLst/>
            </a:endParaRPr>
          </a:p>
          <a:p>
            <a:pPr lvl="1"/>
            <a:endParaRPr lang="en-SG" sz="2400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  <a:p>
            <a:endParaRPr lang="en-SG" sz="2400" u="sng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70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4" name="Picture 2" descr="Pushing the Limits of Deep Image Inpainting Using Partial Convolutions | by  Chu-Tak Li | Towards Data Science">
            <a:extLst>
              <a:ext uri="{FF2B5EF4-FFF2-40B4-BE49-F238E27FC236}">
                <a16:creationId xmlns:a16="http://schemas.microsoft.com/office/drawing/2014/main" id="{72C3ECEF-7300-4FCB-9790-65504849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700"/>
            <a:ext cx="12192000" cy="606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2845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#2: local &amp; global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1C5DFF-F607-4624-8C68-CA6767C40639}"/>
              </a:ext>
            </a:extLst>
          </p:cNvPr>
          <p:cNvSpPr/>
          <p:nvPr/>
        </p:nvSpPr>
        <p:spPr>
          <a:xfrm>
            <a:off x="713170" y="1550984"/>
            <a:ext cx="1063371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6585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#2: local &amp; global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1C5DFF-F607-4624-8C68-CA6767C40639}"/>
              </a:ext>
            </a:extLst>
          </p:cNvPr>
          <p:cNvSpPr/>
          <p:nvPr/>
        </p:nvSpPr>
        <p:spPr>
          <a:xfrm>
            <a:off x="713170" y="1550984"/>
            <a:ext cx="1063371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Following idea proposed by Iizuka et al. [7]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Discriminator takes in two inputs – masked patch, and whole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Hidden vectors generated in parallel, then concatenated before classification by a linear layer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5413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#2: local &amp; global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1C5DFF-F607-4624-8C68-CA6767C40639}"/>
              </a:ext>
            </a:extLst>
          </p:cNvPr>
          <p:cNvSpPr/>
          <p:nvPr/>
        </p:nvSpPr>
        <p:spPr>
          <a:xfrm>
            <a:off x="713170" y="1550984"/>
            <a:ext cx="10633710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Generator </a:t>
            </a:r>
            <a:r>
              <a:rPr lang="en-SG" sz="2400">
                <a:latin typeface="Raleway" panose="020B0503030101060003" pitchFamily="34" charset="0"/>
              </a:rPr>
              <a:t>architecture</a:t>
            </a:r>
            <a:r>
              <a:rPr lang="en-SG" sz="2400" b="1">
                <a:latin typeface="Raleway" panose="020B0503030101060003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Same as experiment #1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Discriminator </a:t>
            </a:r>
            <a:r>
              <a:rPr lang="en-SG" sz="2400">
                <a:latin typeface="Raleway" panose="020B0503030101060003" pitchFamily="34" charset="0"/>
              </a:rPr>
              <a:t>architecture: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Same as experiment #1, but basically duplicated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One arm to classify based on masked &amp; resized (to 16x16) image, one arm based on whole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Context vectors concatenated before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b="1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8528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25B6A0-896C-42F6-A975-79C73F8AB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954"/>
          <a:stretch/>
        </p:blipFill>
        <p:spPr>
          <a:xfrm>
            <a:off x="391897" y="701085"/>
            <a:ext cx="11423938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err="1">
                <a:solidFill>
                  <a:schemeClr val="bg1"/>
                </a:solidFill>
                <a:latin typeface="Raleway"/>
              </a:rPr>
              <a:t>LocalGlobalGAN@alpha</a:t>
            </a:r>
            <a:r>
              <a:rPr lang="en-US" sz="4000">
                <a:solidFill>
                  <a:schemeClr val="bg1"/>
                </a:solidFill>
                <a:latin typeface="Raleway"/>
              </a:rPr>
              <a:t>=1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186D9-D644-40D4-8404-A98C2C3F3979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7AA0BC-1515-4181-AC23-7521B3C10D21}"/>
              </a:ext>
            </a:extLst>
          </p:cNvPr>
          <p:cNvSpPr/>
          <p:nvPr/>
        </p:nvSpPr>
        <p:spPr>
          <a:xfrm>
            <a:off x="13208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018EA6-387F-414C-82B6-765123E0AE3D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7BA84-ABAC-49BB-89FA-9680DAEFC5C9}"/>
              </a:ext>
            </a:extLst>
          </p:cNvPr>
          <p:cNvSpPr/>
          <p:nvPr/>
        </p:nvSpPr>
        <p:spPr>
          <a:xfrm>
            <a:off x="3723889" y="4533486"/>
            <a:ext cx="4986974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Very good reconstructions! But still some discontinuities at lines.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F260C72-6236-4508-8D4B-648F8C93E5AC}"/>
              </a:ext>
            </a:extLst>
          </p:cNvPr>
          <p:cNvSpPr/>
          <p:nvPr/>
        </p:nvSpPr>
        <p:spPr>
          <a:xfrm>
            <a:off x="1467853" y="4644189"/>
            <a:ext cx="2406315" cy="757990"/>
          </a:xfrm>
          <a:custGeom>
            <a:avLst/>
            <a:gdLst>
              <a:gd name="connsiteX0" fmla="*/ 2406315 w 2406315"/>
              <a:gd name="connsiteY0" fmla="*/ 0 h 757990"/>
              <a:gd name="connsiteX1" fmla="*/ 1022684 w 2406315"/>
              <a:gd name="connsiteY1" fmla="*/ 180474 h 757990"/>
              <a:gd name="connsiteX2" fmla="*/ 0 w 2406315"/>
              <a:gd name="connsiteY2" fmla="*/ 757990 h 7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6315" h="757990">
                <a:moveTo>
                  <a:pt x="2406315" y="0"/>
                </a:moveTo>
                <a:cubicBezTo>
                  <a:pt x="1915025" y="27071"/>
                  <a:pt x="1423736" y="54142"/>
                  <a:pt x="1022684" y="180474"/>
                </a:cubicBezTo>
                <a:cubicBezTo>
                  <a:pt x="621632" y="306806"/>
                  <a:pt x="310816" y="532398"/>
                  <a:pt x="0" y="75799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F46EDB9-4A4E-4127-8874-0CE9FCF4F2D0}"/>
              </a:ext>
            </a:extLst>
          </p:cNvPr>
          <p:cNvSpPr/>
          <p:nvPr/>
        </p:nvSpPr>
        <p:spPr>
          <a:xfrm>
            <a:off x="3056021" y="4860758"/>
            <a:ext cx="1347537" cy="782936"/>
          </a:xfrm>
          <a:custGeom>
            <a:avLst/>
            <a:gdLst>
              <a:gd name="connsiteX0" fmla="*/ 1347537 w 1347537"/>
              <a:gd name="connsiteY0" fmla="*/ 0 h 782936"/>
              <a:gd name="connsiteX1" fmla="*/ 745958 w 1347537"/>
              <a:gd name="connsiteY1" fmla="*/ 745958 h 782936"/>
              <a:gd name="connsiteX2" fmla="*/ 0 w 1347537"/>
              <a:gd name="connsiteY2" fmla="*/ 601579 h 78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537" h="782936">
                <a:moveTo>
                  <a:pt x="1347537" y="0"/>
                </a:moveTo>
                <a:cubicBezTo>
                  <a:pt x="1159042" y="322847"/>
                  <a:pt x="970547" y="645695"/>
                  <a:pt x="745958" y="745958"/>
                </a:cubicBezTo>
                <a:cubicBezTo>
                  <a:pt x="521369" y="846221"/>
                  <a:pt x="260684" y="723900"/>
                  <a:pt x="0" y="60157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1EEE58-9A90-4FB5-886E-2FE32587DBBD}"/>
              </a:ext>
            </a:extLst>
          </p:cNvPr>
          <p:cNvSpPr/>
          <p:nvPr/>
        </p:nvSpPr>
        <p:spPr>
          <a:xfrm>
            <a:off x="6725653" y="4872789"/>
            <a:ext cx="1961147" cy="911227"/>
          </a:xfrm>
          <a:custGeom>
            <a:avLst/>
            <a:gdLst>
              <a:gd name="connsiteX0" fmla="*/ 0 w 1961147"/>
              <a:gd name="connsiteY0" fmla="*/ 0 h 911227"/>
              <a:gd name="connsiteX1" fmla="*/ 926431 w 1961147"/>
              <a:gd name="connsiteY1" fmla="*/ 866274 h 911227"/>
              <a:gd name="connsiteX2" fmla="*/ 1961147 w 1961147"/>
              <a:gd name="connsiteY2" fmla="*/ 709864 h 9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1147" h="911227">
                <a:moveTo>
                  <a:pt x="0" y="0"/>
                </a:moveTo>
                <a:cubicBezTo>
                  <a:pt x="299786" y="373981"/>
                  <a:pt x="599573" y="747963"/>
                  <a:pt x="926431" y="866274"/>
                </a:cubicBezTo>
                <a:cubicBezTo>
                  <a:pt x="1253289" y="984585"/>
                  <a:pt x="1607218" y="847224"/>
                  <a:pt x="1961147" y="709864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2B1A2E-AB88-40EA-A704-A8BF6E3828FD}"/>
              </a:ext>
            </a:extLst>
          </p:cNvPr>
          <p:cNvSpPr/>
          <p:nvPr/>
        </p:nvSpPr>
        <p:spPr>
          <a:xfrm>
            <a:off x="8614611" y="4604259"/>
            <a:ext cx="1900989" cy="1146836"/>
          </a:xfrm>
          <a:custGeom>
            <a:avLst/>
            <a:gdLst>
              <a:gd name="connsiteX0" fmla="*/ 0 w 1900989"/>
              <a:gd name="connsiteY0" fmla="*/ 76025 h 1146836"/>
              <a:gd name="connsiteX1" fmla="*/ 1130968 w 1900989"/>
              <a:gd name="connsiteY1" fmla="*/ 112120 h 1146836"/>
              <a:gd name="connsiteX2" fmla="*/ 1900989 w 1900989"/>
              <a:gd name="connsiteY2" fmla="*/ 1146836 h 1146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989" h="1146836">
                <a:moveTo>
                  <a:pt x="0" y="76025"/>
                </a:moveTo>
                <a:cubicBezTo>
                  <a:pt x="407068" y="4838"/>
                  <a:pt x="814137" y="-66348"/>
                  <a:pt x="1130968" y="112120"/>
                </a:cubicBezTo>
                <a:cubicBezTo>
                  <a:pt x="1447799" y="290588"/>
                  <a:pt x="1674394" y="718712"/>
                  <a:pt x="1900989" y="114683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0690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6AE51-DAA7-45AB-B72A-8E22522CC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585"/>
            <a:ext cx="12192000" cy="45528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E10D00-92F4-4929-AA06-42620EA61822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dirty="0" err="1">
                <a:latin typeface="Raleway"/>
              </a:rPr>
              <a:t>LocalGlobalGAN</a:t>
            </a:r>
            <a:r>
              <a:rPr lang="en-US" sz="4000" dirty="0" err="1">
                <a:solidFill>
                  <a:schemeClr val="bg1"/>
                </a:solidFill>
                <a:latin typeface="Raleway"/>
              </a:rPr>
              <a:t>@alpha</a:t>
            </a:r>
            <a:r>
              <a:rPr lang="en-US" sz="4000" dirty="0">
                <a:solidFill>
                  <a:schemeClr val="bg1"/>
                </a:solidFill>
                <a:latin typeface="Raleway"/>
              </a:rPr>
              <a:t>=1</a:t>
            </a:r>
            <a:endParaRPr lang="en-SG" sz="4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7FD6A0-779B-4F21-AD34-76B9ACA68EC7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F67FB-762A-4D72-B4D7-AF5956192FAE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5DCEB7-D31D-40B6-AACE-58B253B20340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93C194-6504-441D-8174-136CBB08F5E9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BE067F-3A0D-4EDC-8064-338FA60DAAD6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260808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Training curves</a:t>
            </a:r>
            <a:endParaRPr lang="en-SG" sz="4000" dirty="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68D996-C58F-4B88-B293-0C0D9510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1417"/>
            <a:ext cx="12192000" cy="49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450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#2: local &amp; global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4893192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#2: local &amp; global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Generated images have better consistency (especially relating to </a:t>
            </a:r>
            <a:r>
              <a:rPr lang="en-SG" sz="240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color</a:t>
            </a: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b="1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1823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#2: local &amp; global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Generated images have better consistency (especially relating to </a:t>
            </a:r>
            <a:r>
              <a:rPr lang="en-SG" sz="240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color</a:t>
            </a: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Quantitatively comparable to previous two models, but slightly worse</a:t>
            </a:r>
          </a:p>
        </p:txBody>
      </p:sp>
    </p:spTree>
    <p:extLst>
      <p:ext uri="{BB962C8B-B14F-4D97-AF65-F5344CB8AC3E}">
        <p14:creationId xmlns:p14="http://schemas.microsoft.com/office/powerpoint/2010/main" val="39804967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#2: local &amp; global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Generated images have better consistency (especially relating to </a:t>
            </a:r>
            <a:r>
              <a:rPr lang="en-SG" sz="240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color</a:t>
            </a: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Quantitatively comparable to previous two models, but slightly worse</a:t>
            </a:r>
          </a:p>
          <a:p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&gt; Larger model, likely underfitting after just 20 epochs</a:t>
            </a:r>
          </a:p>
        </p:txBody>
      </p:sp>
    </p:spTree>
    <p:extLst>
      <p:ext uri="{BB962C8B-B14F-4D97-AF65-F5344CB8AC3E}">
        <p14:creationId xmlns:p14="http://schemas.microsoft.com/office/powerpoint/2010/main" val="418653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7C6508-D8CE-4537-AA4F-89F09BC61370}"/>
              </a:ext>
            </a:extLst>
          </p:cNvPr>
          <p:cNvSpPr/>
          <p:nvPr/>
        </p:nvSpPr>
        <p:spPr>
          <a:xfrm>
            <a:off x="0" y="-110836"/>
            <a:ext cx="12192000" cy="4978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E9A056-2DC6-4ED3-988E-086F50CC5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16374" y="415549"/>
            <a:ext cx="2879725" cy="38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9CCD7-BD4A-4927-B7FF-9225CBB34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49768" y="3718373"/>
            <a:ext cx="2038635" cy="198147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B60D6D7-C0BB-44D2-871B-562CE3502CD6}"/>
              </a:ext>
            </a:extLst>
          </p:cNvPr>
          <p:cNvGrpSpPr/>
          <p:nvPr/>
        </p:nvGrpSpPr>
        <p:grpSpPr>
          <a:xfrm>
            <a:off x="0" y="4785572"/>
            <a:ext cx="12192000" cy="121056"/>
            <a:chOff x="0" y="4785572"/>
            <a:chExt cx="12192000" cy="1210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87C961-2DCB-4BD9-8304-177B982E2C69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402DE7-978A-4840-92A3-C188109C31C5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5D98A4-6065-4EAB-ABD8-5AC9C4F7B788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CBD983-CA60-43C9-BB88-E84CC1E4C4B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71FE1F-6F8D-481A-A620-FBF1330431D4}"/>
              </a:ext>
            </a:extLst>
          </p:cNvPr>
          <p:cNvGrpSpPr/>
          <p:nvPr/>
        </p:nvGrpSpPr>
        <p:grpSpPr>
          <a:xfrm>
            <a:off x="4326158" y="1880919"/>
            <a:ext cx="3539752" cy="1308051"/>
            <a:chOff x="4326158" y="1732208"/>
            <a:chExt cx="3539752" cy="130805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191B71-40B4-48DC-BE2C-5C270BFB88BD}"/>
                </a:ext>
              </a:extLst>
            </p:cNvPr>
            <p:cNvSpPr txBox="1"/>
            <p:nvPr/>
          </p:nvSpPr>
          <p:spPr>
            <a:xfrm>
              <a:off x="4326158" y="1732208"/>
              <a:ext cx="3539752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5500" b="1">
                  <a:solidFill>
                    <a:srgbClr val="FFE699"/>
                  </a:solidFill>
                  <a:latin typeface="Raleway" panose="020B0503030101060003" pitchFamily="34" charset="0"/>
                  <a:cs typeface="Raavi" panose="020B0502040204020203" pitchFamily="34" charset="0"/>
                </a:rPr>
                <a:t>2. Dataset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18AABA-32AE-4097-9C37-41E00BBDD92F}"/>
                </a:ext>
              </a:extLst>
            </p:cNvPr>
            <p:cNvSpPr txBox="1"/>
            <p:nvPr/>
          </p:nvSpPr>
          <p:spPr>
            <a:xfrm>
              <a:off x="5657497" y="2670927"/>
              <a:ext cx="877163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Raleway"/>
                  <a:cs typeface="Raavi"/>
                </a:rPr>
                <a:t>Frogs!</a:t>
              </a:r>
              <a:endParaRPr lang="en-SG" b="1">
                <a:solidFill>
                  <a:schemeClr val="bg1"/>
                </a:solidFill>
                <a:latin typeface="Raleway"/>
                <a:cs typeface="Raav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7775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#2: local &amp; global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Generated images have better consistency (especially relating to </a:t>
            </a:r>
            <a:r>
              <a:rPr lang="en-SG" sz="240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color</a:t>
            </a: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Quantitatively comparable to previous two models, but slightly worse</a:t>
            </a:r>
          </a:p>
          <a:p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&gt; Larger model, likely underfitting after just 20 epochs</a:t>
            </a:r>
          </a:p>
          <a:p>
            <a:r>
              <a:rPr lang="en-SG" sz="2400" b="1">
                <a:solidFill>
                  <a:srgbClr val="000000"/>
                </a:solidFill>
                <a:latin typeface="Raleway" panose="020B0503030101060003" pitchFamily="34" charset="0"/>
              </a:rPr>
              <a:t>&gt; Idea: merge “global” and “local” discriminator into single pixelwise discriminator</a:t>
            </a:r>
            <a:endParaRPr lang="en-SG" sz="2400" b="1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7909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#3: patch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B46F7F9-71B2-423F-A123-652366777039}"/>
              </a:ext>
            </a:extLst>
          </p:cNvPr>
          <p:cNvSpPr/>
          <p:nvPr/>
        </p:nvSpPr>
        <p:spPr>
          <a:xfrm>
            <a:off x="713170" y="1550984"/>
            <a:ext cx="10633710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 drawn from </a:t>
            </a:r>
            <a:r>
              <a:rPr lang="en-SG" sz="2400" dirty="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PatchGAN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 [10, 11], where discriminator outputs a segmentation map of “real” vs. </a:t>
            </a: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“fake” pixels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b="1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652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#3: patch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B46F7F9-71B2-423F-A123-652366777039}"/>
              </a:ext>
            </a:extLst>
          </p:cNvPr>
          <p:cNvSpPr/>
          <p:nvPr/>
        </p:nvSpPr>
        <p:spPr>
          <a:xfrm>
            <a:off x="713170" y="1550984"/>
            <a:ext cx="1063371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 drawn from </a:t>
            </a:r>
            <a:r>
              <a:rPr lang="en-SG" sz="2400" dirty="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PatchGAN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 [10, 11], where discriminator outputs a segmentation map of “real” vs. </a:t>
            </a: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“fake” pixels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Adversarial loss is more detailed as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b="1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002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#3: patch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B46F7F9-71B2-423F-A123-652366777039}"/>
              </a:ext>
            </a:extLst>
          </p:cNvPr>
          <p:cNvSpPr/>
          <p:nvPr/>
        </p:nvSpPr>
        <p:spPr>
          <a:xfrm>
            <a:off x="713170" y="1550984"/>
            <a:ext cx="10633710" cy="45243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 drawn from </a:t>
            </a:r>
            <a:r>
              <a:rPr lang="en-SG" sz="2400" dirty="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PatchGAN</a:t>
            </a: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 [10, 11], where discriminator outputs a segmentation map of “real” vs. </a:t>
            </a: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“fake” pixels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latin typeface="Raleway" panose="020B0503030101060003" pitchFamily="34" charset="0"/>
              </a:rPr>
              <a:t>Adversarial loss is more detailed as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latin typeface="Raleway" panose="020B0503030101060003" pitchFamily="34" charset="0"/>
              </a:rPr>
              <a:t>Generator </a:t>
            </a:r>
            <a:r>
              <a:rPr lang="en-SG" sz="2400" dirty="0">
                <a:latin typeface="Raleway" panose="020B0503030101060003" pitchFamily="34" charset="0"/>
              </a:rPr>
              <a:t>architecture</a:t>
            </a:r>
            <a:r>
              <a:rPr lang="en-SG" sz="2400" b="1" dirty="0">
                <a:latin typeface="Raleway" panose="020B0503030101060003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Raleway" panose="020B0503030101060003" pitchFamily="34" charset="0"/>
              </a:rPr>
              <a:t>Same as experiment #1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b="1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675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Experiment #3: patch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B46F7F9-71B2-423F-A123-652366777039}"/>
              </a:ext>
            </a:extLst>
          </p:cNvPr>
          <p:cNvSpPr/>
          <p:nvPr/>
        </p:nvSpPr>
        <p:spPr>
          <a:xfrm>
            <a:off x="713170" y="1550984"/>
            <a:ext cx="10633710" cy="563231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Main idea drawn from </a:t>
            </a:r>
            <a:r>
              <a:rPr lang="en-SG" sz="2400" err="1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PatchGAN</a:t>
            </a:r>
            <a:r>
              <a:rPr lang="en-SG" sz="240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 [10, 11], where discriminator outputs a segmentation map of “real” vs. </a:t>
            </a: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“fake” pixels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solidFill>
                  <a:srgbClr val="000000"/>
                </a:solidFill>
                <a:latin typeface="Raleway" panose="020B0503030101060003" pitchFamily="34" charset="0"/>
              </a:rPr>
              <a:t>Adversarial loss is more detailed as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Generator </a:t>
            </a:r>
            <a:r>
              <a:rPr lang="en-SG" sz="2400">
                <a:latin typeface="Raleway" panose="020B0503030101060003" pitchFamily="34" charset="0"/>
              </a:rPr>
              <a:t>architecture</a:t>
            </a:r>
            <a:r>
              <a:rPr lang="en-SG" sz="2400" b="1">
                <a:latin typeface="Raleway" panose="020B0503030101060003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Same as experiment #1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>
                <a:latin typeface="Raleway" panose="020B0503030101060003" pitchFamily="34" charset="0"/>
              </a:rPr>
              <a:t>Discriminator </a:t>
            </a:r>
            <a:r>
              <a:rPr lang="en-SG" sz="2400">
                <a:latin typeface="Raleway" panose="020B0503030101060003" pitchFamily="34" charset="0"/>
              </a:rPr>
              <a:t>architecture: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>
                <a:latin typeface="Raleway" panose="020B0503030101060003" pitchFamily="34" charset="0"/>
              </a:rPr>
              <a:t>Same as experiment #1, but output is a binary segmentation map, rather than binary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b="1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solidFill>
                <a:srgbClr val="000000"/>
              </a:solidFill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C86E7B-CD79-4693-B782-4739E1E51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8" r="36736"/>
          <a:stretch/>
        </p:blipFill>
        <p:spPr>
          <a:xfrm>
            <a:off x="664208" y="701085"/>
            <a:ext cx="11204436" cy="61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err="1">
                <a:solidFill>
                  <a:schemeClr val="bg1"/>
                </a:solidFill>
                <a:latin typeface="Raleway"/>
              </a:rPr>
              <a:t>PatchGAN@alpha</a:t>
            </a:r>
            <a:r>
              <a:rPr lang="en-US" sz="4000">
                <a:solidFill>
                  <a:schemeClr val="bg1"/>
                </a:solidFill>
                <a:latin typeface="Raleway"/>
              </a:rPr>
              <a:t>=1</a:t>
            </a:r>
            <a:endParaRPr lang="en-SG" sz="40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05F2A-85D4-4138-9257-710D35F260D3}"/>
              </a:ext>
            </a:extLst>
          </p:cNvPr>
          <p:cNvSpPr/>
          <p:nvPr/>
        </p:nvSpPr>
        <p:spPr>
          <a:xfrm>
            <a:off x="132080" y="1731198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IN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D69A9B-64FC-40E9-9BD0-BEF65873E528}"/>
              </a:ext>
            </a:extLst>
          </p:cNvPr>
          <p:cNvSpPr/>
          <p:nvPr/>
        </p:nvSpPr>
        <p:spPr>
          <a:xfrm>
            <a:off x="132080" y="3501783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GT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06B23-7D39-4490-A67F-A1E405774290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7E346-9446-4726-A173-9C87F2C0723D}"/>
              </a:ext>
            </a:extLst>
          </p:cNvPr>
          <p:cNvSpPr/>
          <p:nvPr/>
        </p:nvSpPr>
        <p:spPr>
          <a:xfrm>
            <a:off x="3723889" y="4533486"/>
            <a:ext cx="4986974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>
                <a:solidFill>
                  <a:schemeClr val="bg1"/>
                </a:solidFill>
                <a:latin typeface="Raleway" panose="020B0503030101060003" pitchFamily="34" charset="0"/>
              </a:rPr>
              <a:t>Very good reconstructions! But still some discontinuities at lines.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F0601FD-E43A-4C1D-9F6D-EE25B7A1D9FB}"/>
              </a:ext>
            </a:extLst>
          </p:cNvPr>
          <p:cNvSpPr/>
          <p:nvPr/>
        </p:nvSpPr>
        <p:spPr>
          <a:xfrm>
            <a:off x="1828800" y="4647300"/>
            <a:ext cx="2045368" cy="598468"/>
          </a:xfrm>
          <a:custGeom>
            <a:avLst/>
            <a:gdLst>
              <a:gd name="connsiteX0" fmla="*/ 2045368 w 2045368"/>
              <a:gd name="connsiteY0" fmla="*/ 8921 h 598468"/>
              <a:gd name="connsiteX1" fmla="*/ 842211 w 2045368"/>
              <a:gd name="connsiteY1" fmla="*/ 81111 h 598468"/>
              <a:gd name="connsiteX2" fmla="*/ 0 w 2045368"/>
              <a:gd name="connsiteY2" fmla="*/ 598468 h 59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5368" h="598468">
                <a:moveTo>
                  <a:pt x="2045368" y="8921"/>
                </a:moveTo>
                <a:cubicBezTo>
                  <a:pt x="1614237" y="-4113"/>
                  <a:pt x="1183106" y="-17147"/>
                  <a:pt x="842211" y="81111"/>
                </a:cubicBezTo>
                <a:cubicBezTo>
                  <a:pt x="501316" y="179369"/>
                  <a:pt x="250658" y="388918"/>
                  <a:pt x="0" y="598468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602EF0-7F1F-4CD6-8EE0-EFB4EDAFBD78}"/>
              </a:ext>
            </a:extLst>
          </p:cNvPr>
          <p:cNvSpPr/>
          <p:nvPr/>
        </p:nvSpPr>
        <p:spPr>
          <a:xfrm>
            <a:off x="5727032" y="4788568"/>
            <a:ext cx="170876" cy="475505"/>
          </a:xfrm>
          <a:custGeom>
            <a:avLst/>
            <a:gdLst>
              <a:gd name="connsiteX0" fmla="*/ 84221 w 170876"/>
              <a:gd name="connsiteY0" fmla="*/ 0 h 475505"/>
              <a:gd name="connsiteX1" fmla="*/ 168442 w 170876"/>
              <a:gd name="connsiteY1" fmla="*/ 421106 h 475505"/>
              <a:gd name="connsiteX2" fmla="*/ 0 w 170876"/>
              <a:gd name="connsiteY2" fmla="*/ 457200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876" h="475505">
                <a:moveTo>
                  <a:pt x="84221" y="0"/>
                </a:moveTo>
                <a:cubicBezTo>
                  <a:pt x="133350" y="172453"/>
                  <a:pt x="182479" y="344906"/>
                  <a:pt x="168442" y="421106"/>
                </a:cubicBezTo>
                <a:cubicBezTo>
                  <a:pt x="154405" y="497306"/>
                  <a:pt x="77202" y="477253"/>
                  <a:pt x="0" y="45720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C4AFF5A-DC8D-4FAA-8C45-DAEBD40245B1}"/>
              </a:ext>
            </a:extLst>
          </p:cNvPr>
          <p:cNvSpPr/>
          <p:nvPr/>
        </p:nvSpPr>
        <p:spPr>
          <a:xfrm>
            <a:off x="7158789" y="4860758"/>
            <a:ext cx="211029" cy="577516"/>
          </a:xfrm>
          <a:custGeom>
            <a:avLst/>
            <a:gdLst>
              <a:gd name="connsiteX0" fmla="*/ 192506 w 211029"/>
              <a:gd name="connsiteY0" fmla="*/ 0 h 577516"/>
              <a:gd name="connsiteX1" fmla="*/ 192506 w 211029"/>
              <a:gd name="connsiteY1" fmla="*/ 372979 h 577516"/>
              <a:gd name="connsiteX2" fmla="*/ 0 w 211029"/>
              <a:gd name="connsiteY2" fmla="*/ 577516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29" h="577516">
                <a:moveTo>
                  <a:pt x="192506" y="0"/>
                </a:moveTo>
                <a:cubicBezTo>
                  <a:pt x="208548" y="138363"/>
                  <a:pt x="224590" y="276726"/>
                  <a:pt x="192506" y="372979"/>
                </a:cubicBezTo>
                <a:cubicBezTo>
                  <a:pt x="160422" y="469232"/>
                  <a:pt x="80211" y="523374"/>
                  <a:pt x="0" y="57751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47C4A3F-82BE-440B-8CBD-BC8DDB89436E}"/>
              </a:ext>
            </a:extLst>
          </p:cNvPr>
          <p:cNvSpPr/>
          <p:nvPr/>
        </p:nvSpPr>
        <p:spPr>
          <a:xfrm>
            <a:off x="8602579" y="4680284"/>
            <a:ext cx="685800" cy="770021"/>
          </a:xfrm>
          <a:custGeom>
            <a:avLst/>
            <a:gdLst>
              <a:gd name="connsiteX0" fmla="*/ 0 w 685800"/>
              <a:gd name="connsiteY0" fmla="*/ 0 h 770021"/>
              <a:gd name="connsiteX1" fmla="*/ 457200 w 685800"/>
              <a:gd name="connsiteY1" fmla="*/ 192505 h 770021"/>
              <a:gd name="connsiteX2" fmla="*/ 685800 w 685800"/>
              <a:gd name="connsiteY2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" h="770021">
                <a:moveTo>
                  <a:pt x="0" y="0"/>
                </a:moveTo>
                <a:cubicBezTo>
                  <a:pt x="171450" y="32084"/>
                  <a:pt x="342900" y="64168"/>
                  <a:pt x="457200" y="192505"/>
                </a:cubicBezTo>
                <a:cubicBezTo>
                  <a:pt x="571500" y="320842"/>
                  <a:pt x="628650" y="545431"/>
                  <a:pt x="685800" y="770021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68930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DEDE1E-9ADC-4EF4-AD60-7A8673861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2" r="37269"/>
          <a:stretch/>
        </p:blipFill>
        <p:spPr>
          <a:xfrm>
            <a:off x="919011" y="1315498"/>
            <a:ext cx="10837726" cy="3392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C86E7B-CD79-4693-B782-4739E1E51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8" t="64772" r="36736"/>
          <a:stretch/>
        </p:blipFill>
        <p:spPr>
          <a:xfrm>
            <a:off x="664208" y="4665137"/>
            <a:ext cx="11204436" cy="2155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"/>
              </a:rPr>
              <a:t>Results: </a:t>
            </a:r>
            <a:r>
              <a:rPr lang="en-US" sz="4000" dirty="0" err="1">
                <a:solidFill>
                  <a:schemeClr val="bg1"/>
                </a:solidFill>
                <a:latin typeface="Raleway"/>
              </a:rPr>
              <a:t>PatchGAN@alpha</a:t>
            </a:r>
            <a:r>
              <a:rPr lang="en-US" sz="4000" dirty="0">
                <a:solidFill>
                  <a:schemeClr val="bg1"/>
                </a:solidFill>
                <a:latin typeface="Raleway"/>
              </a:rPr>
              <a:t>=1</a:t>
            </a:r>
            <a:endParaRPr lang="en-SG" sz="4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05F2A-85D4-4138-9257-710D35F260D3}"/>
              </a:ext>
            </a:extLst>
          </p:cNvPr>
          <p:cNvSpPr/>
          <p:nvPr/>
        </p:nvSpPr>
        <p:spPr>
          <a:xfrm>
            <a:off x="17975" y="1731197"/>
            <a:ext cx="1209040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MASK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D69A9B-64FC-40E9-9BD0-BEF65873E528}"/>
              </a:ext>
            </a:extLst>
          </p:cNvPr>
          <p:cNvSpPr/>
          <p:nvPr/>
        </p:nvSpPr>
        <p:spPr>
          <a:xfrm>
            <a:off x="17975" y="3566367"/>
            <a:ext cx="1209040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1200" b="1">
                <a:solidFill>
                  <a:schemeClr val="bg1"/>
                </a:solidFill>
                <a:latin typeface="Raleway" panose="020B0503030101060003" pitchFamily="34" charset="0"/>
              </a:rPr>
              <a:t>Discriminator prediction</a:t>
            </a:r>
            <a:endParaRPr lang="en-SG" sz="12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06B23-7D39-4490-A67F-A1E405774290}"/>
              </a:ext>
            </a:extLst>
          </p:cNvPr>
          <p:cNvSpPr/>
          <p:nvPr/>
        </p:nvSpPr>
        <p:spPr>
          <a:xfrm>
            <a:off x="132080" y="5272369"/>
            <a:ext cx="98083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Raleway" panose="020B0503030101060003" pitchFamily="34" charset="0"/>
              </a:rPr>
              <a:t>OUT</a:t>
            </a:r>
            <a:endParaRPr lang="en-SG" sz="240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6007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75A270-C3A9-48C2-B2D8-41276D903C02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3A221F-377A-4E3E-86D2-185224D1D1E2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D6E3AB-842C-4D54-A88D-02B36B6A52BB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C34AF6-4974-4292-A10E-D816C2E29695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7EEEE9-2DCC-4F2B-8086-A61568D4F768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BFA33C0-A54C-43B1-8B23-1B3987C22CCF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Results: </a:t>
            </a:r>
            <a:r>
              <a:rPr lang="en-US" sz="4000" dirty="0" err="1">
                <a:latin typeface="Raleway"/>
              </a:rPr>
              <a:t>PatchGAN@alpha</a:t>
            </a:r>
            <a:r>
              <a:rPr lang="en-US" sz="4000" dirty="0">
                <a:latin typeface="Raleway"/>
              </a:rPr>
              <a:t>=1</a:t>
            </a:r>
            <a:endParaRPr lang="en-SG" sz="4000" dirty="0">
              <a:latin typeface="Raleway" panose="020B05030301010600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5F8B82-BFDB-462B-8636-E848F635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160"/>
            <a:ext cx="12192000" cy="45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836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atin typeface="Raleway"/>
              </a:rPr>
              <a:t>Training curves</a:t>
            </a:r>
            <a:endParaRPr lang="en-SG" sz="4000" dirty="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A103409-29B5-4126-B8BF-E753F0D6C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" y="1033803"/>
            <a:ext cx="12192000" cy="55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027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A66F-D1B9-4F77-BFAC-8507693D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121" y="1880919"/>
            <a:ext cx="2879725" cy="3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AD8E-B9E7-4109-8FE0-086A241F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932" y="2437495"/>
            <a:ext cx="2879725" cy="574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5E111F-2C9F-4A2F-A90C-03997838A1F7}"/>
              </a:ext>
            </a:extLst>
          </p:cNvPr>
          <p:cNvSpPr/>
          <p:nvPr/>
        </p:nvSpPr>
        <p:spPr>
          <a:xfrm>
            <a:off x="787011" y="347142"/>
            <a:ext cx="1063371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>
                <a:latin typeface="Raleway"/>
              </a:rPr>
              <a:t>Insights #3: patch discrimination</a:t>
            </a:r>
            <a:endParaRPr lang="en-SG" sz="4000">
              <a:latin typeface="Raleway" panose="020B05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D4642-6A7A-4512-A969-F9F3A3266C88}"/>
              </a:ext>
            </a:extLst>
          </p:cNvPr>
          <p:cNvGrpSpPr/>
          <p:nvPr/>
        </p:nvGrpSpPr>
        <p:grpSpPr>
          <a:xfrm>
            <a:off x="0" y="6736944"/>
            <a:ext cx="12192000" cy="121056"/>
            <a:chOff x="0" y="4785572"/>
            <a:chExt cx="12192000" cy="1210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F02090-30F0-4A03-B34E-769D33885807}"/>
                </a:ext>
              </a:extLst>
            </p:cNvPr>
            <p:cNvSpPr/>
            <p:nvPr/>
          </p:nvSpPr>
          <p:spPr>
            <a:xfrm>
              <a:off x="6103866" y="4785572"/>
              <a:ext cx="3044067" cy="121056"/>
            </a:xfrm>
            <a:prstGeom prst="rect">
              <a:avLst/>
            </a:prstGeom>
            <a:solidFill>
              <a:srgbClr val="7ECEFD"/>
            </a:solidFill>
            <a:ln>
              <a:solidFill>
                <a:srgbClr val="7EC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CDBCE6-14C7-40C2-A701-FD1ACA5AC7C7}"/>
                </a:ext>
              </a:extLst>
            </p:cNvPr>
            <p:cNvSpPr/>
            <p:nvPr/>
          </p:nvSpPr>
          <p:spPr>
            <a:xfrm>
              <a:off x="0" y="4785572"/>
              <a:ext cx="3044067" cy="121056"/>
            </a:xfrm>
            <a:prstGeom prst="rect">
              <a:avLst/>
            </a:prstGeom>
            <a:solidFill>
              <a:srgbClr val="17B890"/>
            </a:solidFill>
            <a:ln>
              <a:solidFill>
                <a:srgbClr val="17B8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F047BA-7D1C-4BAA-9455-A2BAA3BAECF6}"/>
                </a:ext>
              </a:extLst>
            </p:cNvPr>
            <p:cNvSpPr/>
            <p:nvPr/>
          </p:nvSpPr>
          <p:spPr>
            <a:xfrm>
              <a:off x="3044067" y="4785572"/>
              <a:ext cx="3044067" cy="12105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A6137-1D9B-4C4F-A7D4-3489109D3515}"/>
                </a:ext>
              </a:extLst>
            </p:cNvPr>
            <p:cNvSpPr/>
            <p:nvPr/>
          </p:nvSpPr>
          <p:spPr>
            <a:xfrm>
              <a:off x="9147933" y="4785572"/>
              <a:ext cx="3044067" cy="121056"/>
            </a:xfrm>
            <a:prstGeom prst="rect">
              <a:avLst/>
            </a:prstGeom>
            <a:solidFill>
              <a:srgbClr val="6153CC"/>
            </a:solidFill>
            <a:ln>
              <a:solidFill>
                <a:srgbClr val="615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63C9-3EEF-4163-A792-0335CD3EF08C}"/>
              </a:ext>
            </a:extLst>
          </p:cNvPr>
          <p:cNvSpPr/>
          <p:nvPr/>
        </p:nvSpPr>
        <p:spPr>
          <a:xfrm>
            <a:off x="713170" y="1550984"/>
            <a:ext cx="10633710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Qualitatively and quantitatively the best model so far</a:t>
            </a:r>
            <a:endParaRPr lang="en-SG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2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4916</Words>
  <Application>Microsoft Office PowerPoint</Application>
  <PresentationFormat>Widescreen</PresentationFormat>
  <Paragraphs>849</Paragraphs>
  <Slides>150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6" baseType="lpstr">
      <vt:lpstr>Arial</vt:lpstr>
      <vt:lpstr>Calibri</vt:lpstr>
      <vt:lpstr>Calibri Light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Yong-Jia, Naaman</dc:creator>
  <cp:lastModifiedBy>Tan Yong-Jia, Naaman</cp:lastModifiedBy>
  <cp:revision>1</cp:revision>
  <dcterms:created xsi:type="dcterms:W3CDTF">2022-04-06T14:31:57Z</dcterms:created>
  <dcterms:modified xsi:type="dcterms:W3CDTF">2022-04-27T09:51:28Z</dcterms:modified>
</cp:coreProperties>
</file>